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4.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6.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7.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8.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9" r:id="rId1"/>
    <p:sldMasterId id="2147483929" r:id="rId2"/>
    <p:sldMasterId id="2147483894" r:id="rId3"/>
    <p:sldMasterId id="2147484549" r:id="rId4"/>
    <p:sldMasterId id="2147484569" r:id="rId5"/>
    <p:sldMasterId id="2147484572" r:id="rId6"/>
    <p:sldMasterId id="2147484593" r:id="rId7"/>
    <p:sldMasterId id="2147484623" r:id="rId8"/>
    <p:sldMasterId id="2147484646" r:id="rId9"/>
  </p:sldMasterIdLst>
  <p:notesMasterIdLst>
    <p:notesMasterId r:id="rId35"/>
  </p:notesMasterIdLst>
  <p:handoutMasterIdLst>
    <p:handoutMasterId r:id="rId36"/>
  </p:handoutMasterIdLst>
  <p:sldIdLst>
    <p:sldId id="276" r:id="rId10"/>
    <p:sldId id="2142534427" r:id="rId11"/>
    <p:sldId id="2142534555" r:id="rId12"/>
    <p:sldId id="2142534459" r:id="rId13"/>
    <p:sldId id="2142534536" r:id="rId14"/>
    <p:sldId id="2142534458" r:id="rId15"/>
    <p:sldId id="2142534460" r:id="rId16"/>
    <p:sldId id="2142534461" r:id="rId17"/>
    <p:sldId id="2142534537" r:id="rId18"/>
    <p:sldId id="2142534538" r:id="rId19"/>
    <p:sldId id="2142534539" r:id="rId20"/>
    <p:sldId id="2142534540" r:id="rId21"/>
    <p:sldId id="2142534541" r:id="rId22"/>
    <p:sldId id="2142534542" r:id="rId23"/>
    <p:sldId id="2142534543" r:id="rId24"/>
    <p:sldId id="2142534544" r:id="rId25"/>
    <p:sldId id="2142534545" r:id="rId26"/>
    <p:sldId id="2142534551" r:id="rId27"/>
    <p:sldId id="2142534546" r:id="rId28"/>
    <p:sldId id="2142534552" r:id="rId29"/>
    <p:sldId id="2142534547" r:id="rId30"/>
    <p:sldId id="2142534548" r:id="rId31"/>
    <p:sldId id="2142534553" r:id="rId32"/>
    <p:sldId id="2142534554" r:id="rId33"/>
    <p:sldId id="2142534426" r:id="rId34"/>
  </p:sldIdLst>
  <p:sldSz cx="14630400" cy="82296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521415D9-36F7-43E2-AB2F-B90AF26B5E84}">
      <p14:sectionLst xmlns:p14="http://schemas.microsoft.com/office/powerpoint/2010/main">
        <p14:section name="Light Theme" id="{CD1EC849-F856-6348-BB92-B637C29E23C5}">
          <p14:sldIdLst>
            <p14:sldId id="276"/>
            <p14:sldId id="2142534427"/>
          </p14:sldIdLst>
        </p14:section>
        <p14:section name="企業新形態服務架構" id="{4BE035BC-1BC4-9C4B-9CDA-4BECF89AF646}">
          <p14:sldIdLst>
            <p14:sldId id="2142534555"/>
            <p14:sldId id="2142534459"/>
            <p14:sldId id="2142534536"/>
            <p14:sldId id="2142534458"/>
            <p14:sldId id="2142534460"/>
            <p14:sldId id="2142534461"/>
            <p14:sldId id="2142534537"/>
            <p14:sldId id="2142534538"/>
            <p14:sldId id="2142534539"/>
            <p14:sldId id="2142534540"/>
            <p14:sldId id="2142534541"/>
            <p14:sldId id="2142534542"/>
            <p14:sldId id="2142534543"/>
            <p14:sldId id="2142534544"/>
            <p14:sldId id="2142534545"/>
            <p14:sldId id="2142534551"/>
            <p14:sldId id="2142534546"/>
            <p14:sldId id="2142534552"/>
            <p14:sldId id="2142534547"/>
            <p14:sldId id="2142534548"/>
            <p14:sldId id="2142534553"/>
            <p14:sldId id="2142534554"/>
          </p14:sldIdLst>
        </p14:section>
        <p14:section name="Workshop" id="{4790266E-E97D-6E43-8A64-DF1F313AE03E}">
          <p14:sldIdLst>
            <p14:sldId id="2142534426"/>
          </p14:sldIdLst>
        </p14:section>
      </p14:sectionLst>
    </p:ext>
    <p:ext uri="{EFAFB233-063F-42B5-8137-9DF3F51BA10A}">
      <p15:sldGuideLst xmlns:p15="http://schemas.microsoft.com/office/powerpoint/2012/main">
        <p15:guide id="1" pos="259" userDrawn="1">
          <p15:clr>
            <a:srgbClr val="A4A3A4"/>
          </p15:clr>
        </p15:guide>
        <p15:guide id="2" orient="horz" pos="662" userDrawn="1">
          <p15:clr>
            <a:srgbClr val="A4A3A4"/>
          </p15:clr>
        </p15:guide>
        <p15:guide id="3" pos="4708" userDrawn="1">
          <p15:clr>
            <a:srgbClr val="A4A3A4"/>
          </p15:clr>
        </p15:guide>
        <p15:guide id="4" pos="4808" userDrawn="1">
          <p15:clr>
            <a:srgbClr val="A4A3A4"/>
          </p15:clr>
        </p15:guide>
        <p15:guide id="5" orient="horz" pos="1757"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7251185-6287-ADB2-FFBC-9F9CB44A08BA}" name="其峰" initials="其峰" userId="a765b2dedd1cbc18"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ADMINIBM" initials="A" lastIdx="1" clrIdx="0"/>
  <p:cmAuthor id="2" name="Mike Bevil" initials="MB" lastIdx="9" clrIdx="1"/>
  <p:cmAuthor id="3" name="Mike Bevil" initials="MB [2]" lastIdx="1" clrIdx="2"/>
  <p:cmAuthor id="4" name="Mike Bevil" initials="MB [3]" lastIdx="1" clrIdx="3"/>
  <p:cmAuthor id="5" name="Mike Bevil" initials="MB [4]" lastIdx="1" clrIdx="4"/>
  <p:cmAuthor id="6" name="Mike Bevil" initials="MB [5]" lastIdx="1" clrIdx="5"/>
  <p:cmAuthor id="7" name="Mike Bevil" initials="MB [6]" lastIdx="1" clrIdx="6"/>
  <p:cmAuthor id="8" name="Mike Bevil" initials="MB [7]" lastIdx="1" clrIdx="7"/>
  <p:cmAuthor id="9" name="Mike Bevil" initials="MB [3] [2]" lastIdx="1" clrIdx="8"/>
  <p:cmAuthor id="10" name="Mike Bevil" initials="MB [8]" lastIdx="1" clrIdx="9"/>
  <p:cmAuthor id="11" name="Mike Bevil" initials="MB [9]" lastIdx="1" clrIdx="10"/>
  <p:cmAuthor id="12" name="Mike Bevil" initials="MB [10]" lastIdx="1" clrIdx="11"/>
  <p:cmAuthor id="13" name="Mike Bevil" initials="MB [11]" lastIdx="1" clrIdx="12"/>
  <p:cmAuthor id="14" name="Mike Bevil" initials="MB [12]" lastIdx="1" clrIdx="13"/>
  <p:cmAuthor id="15" name="Mike Bevil" initials="MB [7] [2]" lastIdx="1" clrIdx="14"/>
  <p:cmAuthor id="16" name="Mike Bevil" initials="MB [7] [3]" lastIdx="1" clrIdx="15"/>
  <p:cmAuthor id="17" name="Biren Gandhi" initials="BG" lastIdx="5" clrIdx="16">
    <p:extLst>
      <p:ext uri="{19B8F6BF-5375-455C-9EA6-DF929625EA0E}">
        <p15:presenceInfo xmlns:p15="http://schemas.microsoft.com/office/powerpoint/2012/main" userId="Biren Gandhi" providerId="None"/>
      </p:ext>
    </p:extLst>
  </p:cmAuthor>
  <p:cmAuthor id="18" name="Rachel Derowitsch" initials="RD" lastIdx="12" clrIdx="17">
    <p:extLst>
      <p:ext uri="{19B8F6BF-5375-455C-9EA6-DF929625EA0E}">
        <p15:presenceInfo xmlns:p15="http://schemas.microsoft.com/office/powerpoint/2012/main" userId="S::rderowitsch@us.ibm.com::9fcd9998-d250-441f-805f-a5782948cf5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A6FF"/>
    <a:srgbClr val="B595CB"/>
    <a:srgbClr val="C7FD7F"/>
    <a:srgbClr val="FFC2E8"/>
    <a:srgbClr val="FAE039"/>
    <a:srgbClr val="9AEBFC"/>
    <a:srgbClr val="E7E7E7"/>
    <a:srgbClr val="EAEAEA"/>
    <a:srgbClr val="E400B8"/>
    <a:srgbClr val="FB17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10" autoAdjust="0"/>
    <p:restoredTop sz="84490" autoAdjust="0"/>
  </p:normalViewPr>
  <p:slideViewPr>
    <p:cSldViewPr snapToObjects="1">
      <p:cViewPr varScale="1">
        <p:scale>
          <a:sx n="89" d="100"/>
          <a:sy n="89" d="100"/>
        </p:scale>
        <p:origin x="1320" y="176"/>
      </p:cViewPr>
      <p:guideLst>
        <p:guide pos="259"/>
        <p:guide orient="horz" pos="662"/>
        <p:guide pos="4708"/>
        <p:guide pos="4808"/>
        <p:guide orient="horz" pos="1757"/>
      </p:guideLst>
    </p:cSldViewPr>
  </p:slideViewPr>
  <p:outlineViewPr>
    <p:cViewPr>
      <p:scale>
        <a:sx n="33" d="100"/>
        <a:sy n="33" d="100"/>
      </p:scale>
      <p:origin x="0" y="0"/>
    </p:cViewPr>
  </p:outlineViewPr>
  <p:notesTextViewPr>
    <p:cViewPr>
      <p:scale>
        <a:sx n="105" d="100"/>
        <a:sy n="105" d="100"/>
      </p:scale>
      <p:origin x="0" y="0"/>
    </p:cViewPr>
  </p:notesTextViewPr>
  <p:sorterViewPr>
    <p:cViewPr>
      <p:scale>
        <a:sx n="94" d="100"/>
        <a:sy n="94" d="100"/>
      </p:scale>
      <p:origin x="0" y="0"/>
    </p:cViewPr>
  </p:sorterViewPr>
  <p:notesViewPr>
    <p:cSldViewPr snapToObjects="1">
      <p:cViewPr varScale="1">
        <p:scale>
          <a:sx n="71" d="100"/>
          <a:sy n="71" d="100"/>
        </p:scale>
        <p:origin x="3592" y="168"/>
      </p:cViewPr>
      <p:guideLst/>
    </p:cSldViewPr>
  </p:notesViewPr>
  <p:gridSpacing cx="45720" cy="4572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viewProps" Target="viewProps.xml"/><Relationship Id="rId21" Type="http://schemas.openxmlformats.org/officeDocument/2006/relationships/slide" Target="slides/slide12.xml"/><Relationship Id="rId34" Type="http://schemas.openxmlformats.org/officeDocument/2006/relationships/slide" Target="slides/slide25.xml"/><Relationship Id="rId42" Type="http://schemas.microsoft.com/office/2018/10/relationships/authors" Target="author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handoutMaster" Target="handoutMasters/handoutMaster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notesMaster" Target="notesMasters/notesMaster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Tahoma" panose="020B060403050404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D3A1D4-C2F1-4FBA-9F37-B87A976340E2}" type="datetimeFigureOut">
              <a:rPr lang="en-US" smtClean="0">
                <a:latin typeface="Tahoma" panose="020B0604030504040204" pitchFamily="34" charset="0"/>
              </a:rPr>
              <a:t>11/23/21</a:t>
            </a:fld>
            <a:endParaRPr lang="en-US" dirty="0">
              <a:latin typeface="Tahoma" panose="020B060403050404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Tahoma" panose="020B060403050404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101E57-0ADC-4285-9663-DD3D73EBE0D4}" type="slidenum">
              <a:rPr lang="en-US" smtClean="0">
                <a:latin typeface="Tahoma" panose="020B0604030504040204" pitchFamily="34" charset="0"/>
              </a:rPr>
              <a:t>‹#›</a:t>
            </a:fld>
            <a:endParaRPr lang="en-US" dirty="0">
              <a:latin typeface="Tahoma" panose="020B0604030504040204" pitchFamily="34" charset="0"/>
            </a:endParaRPr>
          </a:p>
        </p:txBody>
      </p:sp>
    </p:spTree>
    <p:extLst>
      <p:ext uri="{BB962C8B-B14F-4D97-AF65-F5344CB8AC3E}">
        <p14:creationId xmlns:p14="http://schemas.microsoft.com/office/powerpoint/2010/main" val="18016823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charset="0"/>
              </a:defRPr>
            </a:lvl1pPr>
          </a:lstStyle>
          <a:p>
            <a:fld id="{5288BB53-F264-D84E-8876-073A512183CA}" type="datetimeFigureOut">
              <a:rPr lang="en-US" smtClean="0"/>
              <a:pPr/>
              <a:t>11/23/21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charset="0"/>
              </a:defRPr>
            </a:lvl1pPr>
          </a:lstStyle>
          <a:p>
            <a:fld id="{698D0594-4E60-8F4B-8226-C705B94694A4}" type="slidenum">
              <a:rPr lang="en-US" smtClean="0"/>
              <a:pPr/>
              <a:t>‹#›</a:t>
            </a:fld>
            <a:endParaRPr lang="en-US" dirty="0"/>
          </a:p>
        </p:txBody>
      </p:sp>
    </p:spTree>
    <p:extLst>
      <p:ext uri="{BB962C8B-B14F-4D97-AF65-F5344CB8AC3E}">
        <p14:creationId xmlns:p14="http://schemas.microsoft.com/office/powerpoint/2010/main" val="52348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charset="0"/>
        <a:ea typeface="+mn-ea"/>
        <a:cs typeface="+mn-cs"/>
      </a:defRPr>
    </a:lvl1pPr>
    <a:lvl2pPr marL="457200" algn="l" defTabSz="914400" rtl="0" eaLnBrk="1" latinLnBrk="0" hangingPunct="1">
      <a:defRPr sz="1200" b="0" i="0" kern="1200">
        <a:solidFill>
          <a:schemeClr val="tx1"/>
        </a:solidFill>
        <a:latin typeface="Arial Regular" charset="0"/>
        <a:ea typeface="+mn-ea"/>
        <a:cs typeface="+mn-cs"/>
      </a:defRPr>
    </a:lvl2pPr>
    <a:lvl3pPr marL="914400" algn="l" defTabSz="914400" rtl="0" eaLnBrk="1" latinLnBrk="0" hangingPunct="1">
      <a:defRPr sz="1200" b="0" i="0" kern="1200">
        <a:solidFill>
          <a:schemeClr val="tx1"/>
        </a:solidFill>
        <a:latin typeface="Arial Regular" charset="0"/>
        <a:ea typeface="+mn-ea"/>
        <a:cs typeface="+mn-cs"/>
      </a:defRPr>
    </a:lvl3pPr>
    <a:lvl4pPr marL="1371600" algn="l" defTabSz="914400" rtl="0" eaLnBrk="1" latinLnBrk="0" hangingPunct="1">
      <a:defRPr sz="1200" b="0" i="0" kern="1200">
        <a:solidFill>
          <a:schemeClr val="tx1"/>
        </a:solidFill>
        <a:latin typeface="Arial Regular" charset="0"/>
        <a:ea typeface="+mn-ea"/>
        <a:cs typeface="+mn-cs"/>
      </a:defRPr>
    </a:lvl4pPr>
    <a:lvl5pPr marL="1828800" algn="l" defTabSz="914400" rtl="0" eaLnBrk="1" latinLnBrk="0" hangingPunct="1">
      <a:defRPr sz="1200" b="0" i="0" kern="1200">
        <a:solidFill>
          <a:schemeClr val="tx1"/>
        </a:solidFill>
        <a:latin typeface="Arial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333333"/>
                </a:solidFill>
                <a:effectLst/>
                <a:latin typeface="Microsoft JhengHei" panose="020B0604030504040204" pitchFamily="34" charset="-120"/>
                <a:ea typeface="Microsoft JhengHei" panose="020B0604030504040204" pitchFamily="34" charset="-120"/>
              </a:rPr>
              <a:t>單體式</a:t>
            </a:r>
            <a:r>
              <a:rPr lang="en-US" altLang="zh-TW" b="0" i="0" dirty="0">
                <a:solidFill>
                  <a:srgbClr val="333333"/>
                </a:solidFill>
                <a:effectLst/>
                <a:latin typeface="Microsoft JhengHei" panose="020B0604030504040204" pitchFamily="34" charset="-120"/>
                <a:ea typeface="Microsoft JhengHei" panose="020B0604030504040204" pitchFamily="34" charset="-120"/>
              </a:rPr>
              <a:t>:</a:t>
            </a:r>
            <a:r>
              <a:rPr lang="zh-TW" altLang="en-US" b="0" i="0" dirty="0">
                <a:solidFill>
                  <a:srgbClr val="333333"/>
                </a:solidFill>
                <a:effectLst/>
                <a:latin typeface="Microsoft JhengHei" panose="020B0604030504040204" pitchFamily="34" charset="-120"/>
                <a:ea typeface="Microsoft JhengHei" panose="020B0604030504040204" pitchFamily="34" charset="-120"/>
              </a:rPr>
              <a:t>所有的功能模組耦合在一個應用的架構方式。</a:t>
            </a:r>
            <a:r>
              <a:rPr lang="zh-TW" altLang="en-US" b="1" i="0" dirty="0">
                <a:solidFill>
                  <a:srgbClr val="333333"/>
                </a:solidFill>
                <a:effectLst/>
                <a:latin typeface="Microsoft JhengHei" panose="020B0604030504040204" pitchFamily="34" charset="-120"/>
                <a:ea typeface="Microsoft JhengHei" panose="020B0604030504040204" pitchFamily="34" charset="-120"/>
              </a:rPr>
              <a:t>資源無法隔離、無法靈活擴充套件</a:t>
            </a:r>
            <a:r>
              <a:rPr lang="zh-TW" altLang="en-US" b="0" i="0" dirty="0">
                <a:solidFill>
                  <a:srgbClr val="333333"/>
                </a:solidFill>
                <a:effectLst/>
                <a:latin typeface="Microsoft JhengHei" panose="020B0604030504040204" pitchFamily="34" charset="-120"/>
                <a:ea typeface="Microsoft JhengHei" panose="020B0604030504040204" pitchFamily="34" charset="-120"/>
              </a:rPr>
              <a:t>、</a:t>
            </a:r>
            <a:r>
              <a:rPr lang="zh-TW" altLang="en-US" b="1" i="0" dirty="0">
                <a:solidFill>
                  <a:srgbClr val="333333"/>
                </a:solidFill>
                <a:effectLst/>
                <a:latin typeface="Microsoft JhengHei" panose="020B0604030504040204" pitchFamily="34" charset="-120"/>
                <a:ea typeface="Microsoft JhengHei" panose="020B0604030504040204" pitchFamily="34" charset="-120"/>
              </a:rPr>
              <a:t>複雜度高</a:t>
            </a:r>
            <a:endParaRPr lang="en-US" altLang="zh-TW" b="0" i="0" dirty="0">
              <a:solidFill>
                <a:srgbClr val="333333"/>
              </a:solidFill>
              <a:effectLst/>
              <a:latin typeface="Microsoft JhengHei" panose="020B0604030504040204" pitchFamily="34" charset="-120"/>
              <a:ea typeface="Microsoft JhengHei" panose="020B0604030504040204" pitchFamily="34" charset="-120"/>
            </a:endParaRPr>
          </a:p>
          <a:p>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r>
              <a:rPr lang="zh-TW" altLang="en-US" b="0" i="0" dirty="0">
                <a:solidFill>
                  <a:srgbClr val="333333"/>
                </a:solidFill>
                <a:effectLst/>
                <a:latin typeface="Noto Sans TC"/>
              </a:rPr>
              <a:t>微服務是目前軟體架構的一項新趨勢，它強調高度可維護性和可擴展軟體的設計和開發，</a:t>
            </a:r>
            <a:endParaRPr lang="en-US" altLang="zh-TW" b="0" i="0" dirty="0">
              <a:solidFill>
                <a:srgbClr val="333333"/>
              </a:solidFill>
              <a:effectLst/>
              <a:latin typeface="Noto Sans TC"/>
            </a:endParaRPr>
          </a:p>
          <a:p>
            <a:r>
              <a:rPr lang="zh-TW" altLang="en-US" b="0" i="0" dirty="0">
                <a:solidFill>
                  <a:srgbClr val="333333"/>
                </a:solidFill>
                <a:effectLst/>
                <a:latin typeface="Noto Sans TC"/>
              </a:rPr>
              <a:t>微服務透過在功能面上將大型複雜系統分解成多組個別獨立的服務來管理日益增加的複雜度，</a:t>
            </a:r>
            <a:endParaRPr lang="en-US" altLang="zh-TW" b="0" i="0" dirty="0">
              <a:solidFill>
                <a:srgbClr val="333333"/>
              </a:solidFill>
              <a:effectLst/>
              <a:latin typeface="Noto Sans TC"/>
            </a:endParaRPr>
          </a:p>
          <a:p>
            <a:r>
              <a:rPr lang="zh-TW" altLang="en-US" b="0" i="0" dirty="0">
                <a:solidFill>
                  <a:srgbClr val="333333"/>
                </a:solidFill>
                <a:effectLst/>
                <a:latin typeface="Noto Sans TC"/>
              </a:rPr>
              <a:t>藉此讓服務在開發和部署過程中完全獨立，微服務因為其模組化來達成高內聚和低耦合性，</a:t>
            </a:r>
            <a:endParaRPr lang="en-US" altLang="zh-TW" b="0" i="0" dirty="0">
              <a:solidFill>
                <a:srgbClr val="333333"/>
              </a:solidFill>
              <a:effectLst/>
              <a:latin typeface="Noto Sans TC"/>
            </a:endParaRPr>
          </a:p>
          <a:p>
            <a:r>
              <a:rPr lang="zh-TW" altLang="en-US" b="0" i="0" dirty="0">
                <a:solidFill>
                  <a:srgbClr val="333333"/>
                </a:solidFill>
                <a:effectLst/>
                <a:latin typeface="Noto Sans TC"/>
              </a:rPr>
              <a:t>此方法在可維護性、可擴展性等方面皆有出色的表現和益處，但它仍舊存在一系列的問題</a:t>
            </a:r>
            <a:r>
              <a:rPr lang="en-US" altLang="zh-TW" b="0" i="0" dirty="0">
                <a:solidFill>
                  <a:srgbClr val="333333"/>
                </a:solidFill>
                <a:effectLst/>
                <a:latin typeface="Noto Sans TC"/>
              </a:rPr>
              <a:t>:</a:t>
            </a:r>
            <a:r>
              <a:rPr lang="zh-TW" altLang="en-US" b="0" i="0" dirty="0">
                <a:solidFill>
                  <a:srgbClr val="333333"/>
                </a:solidFill>
                <a:effectLst/>
                <a:latin typeface="Noto Sans TC"/>
              </a:rPr>
              <a:t>分散式系統</a:t>
            </a:r>
            <a:endParaRPr lang="en-US" altLang="zh-TW" b="0" i="0" dirty="0">
              <a:solidFill>
                <a:srgbClr val="333333"/>
              </a:solidFill>
              <a:effectLst/>
              <a:latin typeface="Noto Sans TC"/>
            </a:endParaRPr>
          </a:p>
          <a:p>
            <a:endParaRPr lang="en-US" altLang="zh-TW" b="0" i="0" dirty="0">
              <a:solidFill>
                <a:srgbClr val="333333"/>
              </a:solidFill>
              <a:effectLst/>
              <a:latin typeface="Noto Sans TC"/>
            </a:endParaRPr>
          </a:p>
          <a:p>
            <a:pPr algn="l"/>
            <a:r>
              <a:rPr lang="en-US" altLang="zh-TW" b="0" i="0" dirty="0">
                <a:solidFill>
                  <a:srgbClr val="333333"/>
                </a:solidFill>
                <a:effectLst/>
                <a:latin typeface="Noto Sans TC"/>
              </a:rPr>
              <a:t>****</a:t>
            </a:r>
            <a:r>
              <a:rPr lang="zh-TW" altLang="en-US" b="0" i="0" dirty="0">
                <a:solidFill>
                  <a:srgbClr val="000000"/>
                </a:solidFill>
                <a:effectLst/>
                <a:latin typeface="Open Sans" panose="020B0606030504020204" pitchFamily="34" charset="0"/>
              </a:rPr>
              <a:t>單體系統更容易開發。它們不需要任何特定的領域知識和專業知識。微服務的開發更具挑戰性。</a:t>
            </a:r>
          </a:p>
          <a:p>
            <a:pPr algn="l"/>
            <a:r>
              <a:rPr lang="zh-TW" altLang="en-US" b="0" i="0" dirty="0">
                <a:solidFill>
                  <a:srgbClr val="000000"/>
                </a:solidFill>
                <a:effectLst/>
                <a:latin typeface="Open Sans" panose="020B0606030504020204" pitchFamily="34" charset="0"/>
              </a:rPr>
              <a:t>在沒有適當知識和熟練勞動力的情況下採用微服務架構是有風險的。</a:t>
            </a:r>
          </a:p>
          <a:p>
            <a:pPr algn="l"/>
            <a:r>
              <a:rPr lang="zh-TW" altLang="en-US" b="0" i="0" dirty="0">
                <a:solidFill>
                  <a:srgbClr val="000000"/>
                </a:solidFill>
                <a:effectLst/>
                <a:latin typeface="Open Sans" panose="020B0606030504020204" pitchFamily="34" charset="0"/>
              </a:rPr>
              <a:t>在開發微服務時，僅有架構知識是不夠的。領域專業知識和容器知識是強制性的</a:t>
            </a:r>
          </a:p>
          <a:p>
            <a:r>
              <a:rPr lang="en-US" altLang="zh-TW" b="0" i="0" dirty="0">
                <a:solidFill>
                  <a:srgbClr val="333333"/>
                </a:solidFill>
                <a:effectLst/>
                <a:latin typeface="Noto Sans TC"/>
              </a:rPr>
              <a:t>*****</a:t>
            </a:r>
          </a:p>
          <a:p>
            <a:endParaRPr lang="en-US" altLang="zh-TW" b="0" i="0" dirty="0">
              <a:solidFill>
                <a:srgbClr val="333333"/>
              </a:solidFill>
              <a:effectLst/>
              <a:latin typeface="Noto Sans TC"/>
            </a:endParaRPr>
          </a:p>
          <a:p>
            <a:pPr algn="l"/>
            <a:r>
              <a:rPr lang="zh-TW" altLang="en-US" b="1" i="0" dirty="0">
                <a:solidFill>
                  <a:srgbClr val="333333"/>
                </a:solidFill>
                <a:effectLst/>
                <a:latin typeface="Poppins" panose="020B0502040204020203" pitchFamily="2" charset="0"/>
              </a:rPr>
              <a:t>單片的優點 ：</a:t>
            </a:r>
          </a:p>
          <a:p>
            <a:pPr algn="l">
              <a:buFont typeface="Arial" panose="020B0604020202020204" pitchFamily="34" charset="0"/>
              <a:buChar char="•"/>
            </a:pPr>
            <a:r>
              <a:rPr lang="zh-TW" altLang="en-US" b="1" i="0" dirty="0">
                <a:solidFill>
                  <a:srgbClr val="000000"/>
                </a:solidFill>
                <a:effectLst/>
                <a:latin typeface="OpenSans"/>
              </a:rPr>
              <a:t>易於部署</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在單體應用程序中，我們不需要僅處理一個文件或目錄即可處理許多部署。</a:t>
            </a:r>
          </a:p>
          <a:p>
            <a:pPr algn="l">
              <a:buFont typeface="Arial" panose="020B0604020202020204" pitchFamily="34" charset="0"/>
              <a:buChar char="•"/>
            </a:pPr>
            <a:r>
              <a:rPr lang="zh-TW" altLang="en-US" b="1" i="0" dirty="0">
                <a:solidFill>
                  <a:srgbClr val="000000"/>
                </a:solidFill>
                <a:effectLst/>
                <a:latin typeface="OpenSans"/>
              </a:rPr>
              <a:t>更輕鬆的調試和測試</a:t>
            </a:r>
            <a:r>
              <a:rPr lang="en-US" altLang="zh-TW" b="1" i="0" dirty="0">
                <a:solidFill>
                  <a:srgbClr val="000000"/>
                </a:solidFill>
                <a:effectLst/>
                <a:latin typeface="OpenSans"/>
              </a:rPr>
              <a:t>——  </a:t>
            </a:r>
            <a:r>
              <a:rPr lang="zh-TW" altLang="en-US" b="0" i="0" dirty="0">
                <a:solidFill>
                  <a:srgbClr val="000000"/>
                </a:solidFill>
                <a:effectLst/>
                <a:latin typeface="OpenSans"/>
              </a:rPr>
              <a:t>單體應用程序更容易</a:t>
            </a:r>
            <a:r>
              <a:rPr lang="zh-TW" altLang="en-US" b="1" i="0" dirty="0">
                <a:solidFill>
                  <a:srgbClr val="000000"/>
                </a:solidFill>
                <a:effectLst/>
                <a:latin typeface="OpenSans"/>
              </a:rPr>
              <a:t>調試</a:t>
            </a:r>
            <a:r>
              <a:rPr lang="zh-TW" altLang="en-US" b="0" i="0" dirty="0">
                <a:solidFill>
                  <a:srgbClr val="000000"/>
                </a:solidFill>
                <a:effectLst/>
                <a:latin typeface="OpenSans"/>
              </a:rPr>
              <a:t>和</a:t>
            </a:r>
            <a:r>
              <a:rPr lang="zh-TW" altLang="en-US" b="1" i="0" dirty="0">
                <a:solidFill>
                  <a:srgbClr val="000000"/>
                </a:solidFill>
                <a:effectLst/>
                <a:latin typeface="OpenSans"/>
              </a:rPr>
              <a:t>測試</a:t>
            </a:r>
            <a:r>
              <a:rPr lang="zh-TW" altLang="en-US" b="0" i="0" dirty="0">
                <a:solidFill>
                  <a:srgbClr val="000000"/>
                </a:solidFill>
                <a:effectLst/>
                <a:latin typeface="OpenSans"/>
              </a:rPr>
              <a:t>。由於單體應用是一個不可分割的單元，我們可以更快地運行端到端測試。</a:t>
            </a:r>
          </a:p>
          <a:p>
            <a:pPr algn="l">
              <a:buFont typeface="Arial" panose="020B0604020202020204" pitchFamily="34" charset="0"/>
              <a:buChar char="•"/>
            </a:pPr>
            <a:r>
              <a:rPr lang="zh-TW" altLang="en-US" b="1" i="0" dirty="0">
                <a:solidFill>
                  <a:srgbClr val="000000"/>
                </a:solidFill>
                <a:effectLst/>
                <a:latin typeface="OpenSans"/>
              </a:rPr>
              <a:t>性能：</a:t>
            </a:r>
            <a:r>
              <a:rPr lang="zh-TW" altLang="en-US" b="0" i="0" dirty="0">
                <a:solidFill>
                  <a:srgbClr val="000000"/>
                </a:solidFill>
                <a:effectLst/>
                <a:latin typeface="OpenSans"/>
              </a:rPr>
              <a:t>單體中的組件通常共享內存，這 比服務到服務的通信</a:t>
            </a:r>
            <a:r>
              <a:rPr lang="zh-TW" altLang="en-US" b="1" i="0" dirty="0">
                <a:solidFill>
                  <a:srgbClr val="000000"/>
                </a:solidFill>
                <a:effectLst/>
                <a:latin typeface="OpenSans"/>
              </a:rPr>
              <a:t>更快</a:t>
            </a:r>
            <a:r>
              <a:rPr lang="zh-TW" altLang="en-US" b="0" i="0" dirty="0">
                <a:solidFill>
                  <a:srgbClr val="000000"/>
                </a:solidFill>
                <a:effectLst/>
                <a:latin typeface="OpenSans"/>
              </a:rPr>
              <a:t>。</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r>
              <a:rPr lang="zh-TW" altLang="en-US" b="1" i="0" dirty="0">
                <a:solidFill>
                  <a:srgbClr val="333333"/>
                </a:solidFill>
                <a:effectLst/>
                <a:latin typeface="Poppins" panose="00000500000000000000" pitchFamily="2" charset="0"/>
              </a:rPr>
              <a:t>缺點的 單片：</a:t>
            </a:r>
          </a:p>
          <a:p>
            <a:pPr algn="l">
              <a:buFont typeface="Arial" panose="020B0604020202020204" pitchFamily="34" charset="0"/>
              <a:buChar char="•"/>
            </a:pPr>
            <a:r>
              <a:rPr lang="zh-TW" altLang="en-US" b="1" i="0" dirty="0">
                <a:solidFill>
                  <a:srgbClr val="000000"/>
                </a:solidFill>
                <a:effectLst/>
                <a:latin typeface="OpenSans"/>
              </a:rPr>
              <a:t>新技術障礙</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在單體應用程序中使用新技術是非常有問題的，因為必須重寫</a:t>
            </a:r>
            <a:r>
              <a:rPr lang="zh-TW" altLang="en-US" b="1" i="0" dirty="0">
                <a:solidFill>
                  <a:srgbClr val="000000"/>
                </a:solidFill>
                <a:effectLst/>
                <a:latin typeface="OpenSans"/>
              </a:rPr>
              <a:t>整個應用程序</a:t>
            </a:r>
            <a:r>
              <a:rPr lang="zh-TW" altLang="en-US" b="0" i="0" dirty="0">
                <a:solidFill>
                  <a:srgbClr val="000000"/>
                </a:solidFill>
                <a:effectLst/>
                <a:latin typeface="OpenSans"/>
              </a:rPr>
              <a:t>。</a:t>
            </a:r>
          </a:p>
          <a:p>
            <a:pPr algn="l">
              <a:buFont typeface="Arial" panose="020B0604020202020204" pitchFamily="34" charset="0"/>
              <a:buChar char="•"/>
            </a:pPr>
            <a:r>
              <a:rPr lang="zh-TW" altLang="en-US" b="1" i="0" dirty="0">
                <a:solidFill>
                  <a:srgbClr val="000000"/>
                </a:solidFill>
                <a:effectLst/>
                <a:latin typeface="OpenSans"/>
              </a:rPr>
              <a:t>可擴展性 </a:t>
            </a:r>
            <a:r>
              <a:rPr lang="en-US" altLang="zh-TW" b="1" i="0" dirty="0">
                <a:solidFill>
                  <a:srgbClr val="000000"/>
                </a:solidFill>
                <a:effectLst/>
                <a:latin typeface="OpenSans"/>
              </a:rPr>
              <a:t>-</a:t>
            </a:r>
            <a:r>
              <a:rPr lang="zh-TW" altLang="en-US" b="0" i="0" dirty="0">
                <a:solidFill>
                  <a:srgbClr val="000000"/>
                </a:solidFill>
                <a:effectLst/>
                <a:latin typeface="OpenSans"/>
              </a:rPr>
              <a:t>您不能</a:t>
            </a:r>
            <a:r>
              <a:rPr lang="zh-TW" altLang="en-US" b="1" i="0" dirty="0">
                <a:solidFill>
                  <a:srgbClr val="000000"/>
                </a:solidFill>
                <a:effectLst/>
                <a:latin typeface="OpenSans"/>
              </a:rPr>
              <a:t>獨立</a:t>
            </a:r>
            <a:r>
              <a:rPr lang="zh-TW" altLang="en-US" b="0" i="0" dirty="0">
                <a:solidFill>
                  <a:srgbClr val="000000"/>
                </a:solidFill>
                <a:effectLst/>
                <a:latin typeface="OpenSans"/>
              </a:rPr>
              <a:t>擴展組件，只能</a:t>
            </a:r>
            <a:r>
              <a:rPr lang="zh-TW" altLang="en-US" b="1" i="0" dirty="0">
                <a:solidFill>
                  <a:srgbClr val="000000"/>
                </a:solidFill>
                <a:effectLst/>
                <a:latin typeface="OpenSans"/>
              </a:rPr>
              <a:t>擴展</a:t>
            </a:r>
            <a:r>
              <a:rPr lang="zh-TW" altLang="en-US" b="0" i="0" dirty="0">
                <a:solidFill>
                  <a:srgbClr val="000000"/>
                </a:solidFill>
                <a:effectLst/>
                <a:latin typeface="OpenSans"/>
              </a:rPr>
              <a:t>整個應用程序。</a:t>
            </a:r>
          </a:p>
          <a:p>
            <a:pPr algn="l">
              <a:buFont typeface="Arial" panose="020B0604020202020204" pitchFamily="34" charset="0"/>
              <a:buChar char="•"/>
            </a:pPr>
            <a:r>
              <a:rPr lang="zh-TW" altLang="en-US" b="1" i="0" dirty="0">
                <a:solidFill>
                  <a:srgbClr val="000000"/>
                </a:solidFill>
                <a:effectLst/>
                <a:latin typeface="OpenSans"/>
              </a:rPr>
              <a:t>規模 </a:t>
            </a:r>
            <a:r>
              <a:rPr lang="en-US" altLang="zh-TW" b="1" i="0" dirty="0">
                <a:solidFill>
                  <a:srgbClr val="000000"/>
                </a:solidFill>
                <a:effectLst/>
                <a:latin typeface="OpenSans"/>
              </a:rPr>
              <a:t>-</a:t>
            </a:r>
            <a:r>
              <a:rPr lang="zh-TW" altLang="en-US" b="0" i="0" dirty="0">
                <a:solidFill>
                  <a:srgbClr val="000000"/>
                </a:solidFill>
                <a:effectLst/>
                <a:latin typeface="OpenSans"/>
              </a:rPr>
              <a:t>隨著時間的推移，規模變得過大，變得</a:t>
            </a:r>
            <a:r>
              <a:rPr lang="zh-TW" altLang="en-US" b="1" i="0" dirty="0">
                <a:solidFill>
                  <a:srgbClr val="000000"/>
                </a:solidFill>
                <a:effectLst/>
                <a:latin typeface="OpenSans"/>
              </a:rPr>
              <a:t>難以</a:t>
            </a:r>
            <a:r>
              <a:rPr lang="zh-TW" altLang="en-US" b="0" i="0" dirty="0">
                <a:solidFill>
                  <a:srgbClr val="000000"/>
                </a:solidFill>
                <a:effectLst/>
                <a:latin typeface="OpenSans"/>
              </a:rPr>
              <a:t>管理。</a:t>
            </a:r>
          </a:p>
          <a:p>
            <a:pPr algn="l">
              <a:buFont typeface="Arial" panose="020B0604020202020204" pitchFamily="34" charset="0"/>
              <a:buChar char="•"/>
            </a:pPr>
            <a:r>
              <a:rPr lang="zh-TW" altLang="en-US" b="1" i="0" dirty="0">
                <a:solidFill>
                  <a:srgbClr val="000000"/>
                </a:solidFill>
                <a:effectLst/>
                <a:latin typeface="OpenSans"/>
              </a:rPr>
              <a:t>難以理解</a:t>
            </a:r>
            <a:r>
              <a:rPr lang="en-US" altLang="zh-TW" b="0" i="0" dirty="0">
                <a:solidFill>
                  <a:srgbClr val="000000"/>
                </a:solidFill>
                <a:effectLst/>
                <a:latin typeface="OpenSans"/>
              </a:rPr>
              <a:t>——</a:t>
            </a:r>
            <a:r>
              <a:rPr lang="zh-TW" altLang="en-US" b="0" i="0" dirty="0">
                <a:solidFill>
                  <a:srgbClr val="000000"/>
                </a:solidFill>
                <a:effectLst/>
                <a:latin typeface="OpenSans"/>
              </a:rPr>
              <a:t>對於任何加入該項目的新開發人員來說，</a:t>
            </a:r>
            <a:r>
              <a:rPr lang="zh-TW" altLang="en-US" b="1" i="0" dirty="0">
                <a:solidFill>
                  <a:srgbClr val="000000"/>
                </a:solidFill>
                <a:effectLst/>
                <a:latin typeface="OpenSans"/>
              </a:rPr>
              <a:t>無論</a:t>
            </a:r>
            <a:r>
              <a:rPr lang="zh-TW" altLang="en-US" b="0" i="0" dirty="0">
                <a:solidFill>
                  <a:srgbClr val="000000"/>
                </a:solidFill>
                <a:effectLst/>
                <a:latin typeface="OpenSans"/>
              </a:rPr>
              <a:t>他的職責是否與一項功能相關，都很難掌握</a:t>
            </a:r>
            <a:r>
              <a:rPr lang="zh-TW" altLang="en-US" b="1" i="0" dirty="0">
                <a:solidFill>
                  <a:srgbClr val="000000"/>
                </a:solidFill>
                <a:effectLst/>
                <a:latin typeface="OpenSans"/>
              </a:rPr>
              <a:t>超大</a:t>
            </a:r>
            <a:r>
              <a:rPr lang="zh-TW" altLang="en-US" b="0" i="0" dirty="0">
                <a:solidFill>
                  <a:srgbClr val="000000"/>
                </a:solidFill>
                <a:effectLst/>
                <a:latin typeface="OpenSans"/>
              </a:rPr>
              <a:t>單體應用程序的邏輯。</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buFont typeface="Arial" panose="020B0604020202020204" pitchFamily="34" charset="0"/>
              <a:buChar char="•"/>
            </a:pPr>
            <a:r>
              <a:rPr lang="en-US" altLang="zh-TW" b="0" i="0" dirty="0">
                <a:solidFill>
                  <a:srgbClr val="000000"/>
                </a:solidFill>
                <a:effectLst/>
                <a:latin typeface="OpenSans"/>
              </a:rPr>
              <a:t>--------------------------------------------------------------------</a:t>
            </a:r>
          </a:p>
          <a:p>
            <a:pPr algn="l"/>
            <a:r>
              <a:rPr lang="zh-TW" altLang="en-US" b="1" i="0" dirty="0">
                <a:solidFill>
                  <a:srgbClr val="333333"/>
                </a:solidFill>
                <a:effectLst/>
                <a:latin typeface="Poppins" panose="00000500000000000000" pitchFamily="2" charset="0"/>
              </a:rPr>
              <a:t>微服務的優勢：</a:t>
            </a:r>
          </a:p>
          <a:p>
            <a:pPr algn="l">
              <a:buFont typeface="Arial" panose="020B0604020202020204" pitchFamily="34" charset="0"/>
              <a:buChar char="•"/>
            </a:pPr>
            <a:r>
              <a:rPr lang="zh-TW" altLang="en-US" b="0" i="0" dirty="0">
                <a:solidFill>
                  <a:srgbClr val="000000"/>
                </a:solidFill>
                <a:effectLst/>
                <a:latin typeface="OpenSans"/>
              </a:rPr>
              <a:t>應用程序</a:t>
            </a:r>
            <a:r>
              <a:rPr lang="zh-TW" altLang="en-US" b="1" i="0" dirty="0">
                <a:solidFill>
                  <a:srgbClr val="000000"/>
                </a:solidFill>
                <a:effectLst/>
                <a:latin typeface="OpenSans"/>
              </a:rPr>
              <a:t>啟動速度更快</a:t>
            </a:r>
            <a:r>
              <a:rPr lang="zh-TW" altLang="en-US" b="0" i="0" dirty="0">
                <a:solidFill>
                  <a:srgbClr val="000000"/>
                </a:solidFill>
                <a:effectLst/>
                <a:latin typeface="OpenSans"/>
              </a:rPr>
              <a:t>，這使開發人員的工作效率更高，並加快了</a:t>
            </a:r>
            <a:r>
              <a:rPr lang="zh-TW" altLang="en-US" b="1" i="0" dirty="0">
                <a:solidFill>
                  <a:srgbClr val="000000"/>
                </a:solidFill>
                <a:effectLst/>
                <a:latin typeface="OpenSans"/>
              </a:rPr>
              <a:t>部署</a:t>
            </a:r>
            <a:r>
              <a:rPr lang="zh-TW" altLang="en-US" b="0" i="0" dirty="0">
                <a:solidFill>
                  <a:srgbClr val="000000"/>
                </a:solidFill>
                <a:effectLst/>
                <a:latin typeface="OpenSans"/>
              </a:rPr>
              <a:t>速度。</a:t>
            </a:r>
          </a:p>
          <a:p>
            <a:pPr algn="l">
              <a:buFont typeface="Arial" panose="020B0604020202020204" pitchFamily="34" charset="0"/>
              <a:buChar char="•"/>
            </a:pPr>
            <a:r>
              <a:rPr lang="zh-TW" altLang="en-US" b="0" i="0" dirty="0">
                <a:solidFill>
                  <a:srgbClr val="000000"/>
                </a:solidFill>
                <a:effectLst/>
                <a:latin typeface="OpenSans"/>
              </a:rPr>
              <a:t>它使我們能夠圍繞</a:t>
            </a:r>
            <a:r>
              <a:rPr lang="zh-TW" altLang="en-US" b="1" i="0" dirty="0">
                <a:solidFill>
                  <a:srgbClr val="000000"/>
                </a:solidFill>
                <a:effectLst/>
                <a:latin typeface="OpenSans"/>
              </a:rPr>
              <a:t>多個團隊</a:t>
            </a:r>
            <a:r>
              <a:rPr lang="zh-TW" altLang="en-US" b="0" i="0" dirty="0">
                <a:solidFill>
                  <a:srgbClr val="000000"/>
                </a:solidFill>
                <a:effectLst/>
                <a:latin typeface="OpenSans"/>
              </a:rPr>
              <a:t>安排活動工作。每個團隊負責一項或多項單一服務。每個團隊都可以獨立於所有相對的團隊開發、部署和擴展他們的服務。</a:t>
            </a:r>
          </a:p>
          <a:p>
            <a:pPr algn="l">
              <a:buFont typeface="Arial" panose="020B0604020202020204" pitchFamily="34" charset="0"/>
              <a:buChar char="•"/>
            </a:pPr>
            <a:r>
              <a:rPr lang="zh-TW" altLang="en-US" b="0" i="0" dirty="0">
                <a:solidFill>
                  <a:srgbClr val="000000"/>
                </a:solidFill>
                <a:effectLst/>
                <a:latin typeface="OpenSans"/>
              </a:rPr>
              <a:t>微服務允許為</a:t>
            </a:r>
            <a:r>
              <a:rPr lang="zh-TW" altLang="en-US" b="1" i="0" dirty="0">
                <a:solidFill>
                  <a:srgbClr val="000000"/>
                </a:solidFill>
                <a:effectLst/>
                <a:latin typeface="OpenSans"/>
              </a:rPr>
              <a:t>各種服務</a:t>
            </a:r>
            <a:r>
              <a:rPr lang="zh-TW" altLang="en-US" b="0" i="0" dirty="0">
                <a:solidFill>
                  <a:srgbClr val="000000"/>
                </a:solidFill>
                <a:effectLst/>
                <a:latin typeface="OpenSans"/>
              </a:rPr>
              <a:t>使用最合適的技術。這意味著構建所選服務的每個團隊都可以選擇他們喜歡的編程語言和框架，因為他們是</a:t>
            </a:r>
            <a:r>
              <a:rPr lang="zh-TW" altLang="en-US" b="1" i="0" dirty="0">
                <a:solidFill>
                  <a:srgbClr val="000000"/>
                </a:solidFill>
                <a:effectLst/>
                <a:latin typeface="OpenSans"/>
              </a:rPr>
              <a:t>獨立</a:t>
            </a:r>
            <a:r>
              <a:rPr lang="zh-TW" altLang="en-US" b="0" i="0" dirty="0">
                <a:solidFill>
                  <a:srgbClr val="000000"/>
                </a:solidFill>
                <a:effectLst/>
                <a:latin typeface="OpenSans"/>
              </a:rPr>
              <a:t>工作的。</a:t>
            </a:r>
          </a:p>
          <a:p>
            <a:pPr algn="l">
              <a:buFont typeface="Arial" panose="020B0604020202020204" pitchFamily="34" charset="0"/>
              <a:buChar char="•"/>
            </a:pPr>
            <a:r>
              <a:rPr lang="zh-TW" altLang="en-US" b="0" i="0" dirty="0">
                <a:solidFill>
                  <a:srgbClr val="000000"/>
                </a:solidFill>
                <a:effectLst/>
                <a:latin typeface="OpenSans"/>
              </a:rPr>
              <a:t>一旦組織開發並實施了微服務架構，它就是可以為未來的項目和服務重用和擴展的</a:t>
            </a:r>
            <a:r>
              <a:rPr lang="zh-TW" altLang="en-US" b="1" i="0" dirty="0">
                <a:solidFill>
                  <a:srgbClr val="000000"/>
                </a:solidFill>
                <a:effectLst/>
                <a:latin typeface="OpenSans"/>
              </a:rPr>
              <a:t>示意圖</a:t>
            </a:r>
            <a:r>
              <a:rPr lang="zh-TW" altLang="en-US" b="0" i="0" dirty="0">
                <a:solidFill>
                  <a:srgbClr val="000000"/>
                </a:solidFill>
                <a:effectLst/>
                <a:latin typeface="OpenSans"/>
              </a:rPr>
              <a:t>。</a:t>
            </a:r>
          </a:p>
          <a:p>
            <a:pPr algn="l">
              <a:buFont typeface="Arial" panose="020B0604020202020204" pitchFamily="34" charset="0"/>
              <a:buChar char="•"/>
            </a:pPr>
            <a:r>
              <a:rPr lang="zh-TW" altLang="en-US" b="0" i="0" dirty="0">
                <a:solidFill>
                  <a:srgbClr val="000000"/>
                </a:solidFill>
                <a:effectLst/>
                <a:latin typeface="OpenSans"/>
              </a:rPr>
              <a:t>每個服務都是</a:t>
            </a:r>
            <a:r>
              <a:rPr lang="zh-TW" altLang="en-US" b="1" i="0" dirty="0">
                <a:solidFill>
                  <a:srgbClr val="000000"/>
                </a:solidFill>
                <a:effectLst/>
                <a:latin typeface="OpenSans"/>
              </a:rPr>
              <a:t>微服務框架</a:t>
            </a:r>
            <a:r>
              <a:rPr lang="zh-TW" altLang="en-US" b="0" i="0" dirty="0">
                <a:solidFill>
                  <a:srgbClr val="000000"/>
                </a:solidFill>
                <a:effectLst/>
                <a:latin typeface="OpenSans"/>
              </a:rPr>
              <a:t>內的一個獨立對象，可實現其獨立功能。</a:t>
            </a:r>
          </a:p>
          <a:p>
            <a:pPr algn="l"/>
            <a:r>
              <a:rPr lang="zh-TW" altLang="en-US" b="1" i="0" dirty="0">
                <a:solidFill>
                  <a:srgbClr val="333333"/>
                </a:solidFill>
                <a:effectLst/>
                <a:latin typeface="Poppins" panose="00000500000000000000" pitchFamily="2" charset="0"/>
              </a:rPr>
              <a:t>微服務的缺點：</a:t>
            </a:r>
          </a:p>
          <a:p>
            <a:pPr algn="l">
              <a:buFont typeface="Arial" panose="020B0604020202020204" pitchFamily="34" charset="0"/>
              <a:buChar char="•"/>
            </a:pPr>
            <a:r>
              <a:rPr lang="zh-TW" altLang="en-US" b="0" i="0" dirty="0">
                <a:solidFill>
                  <a:srgbClr val="000000"/>
                </a:solidFill>
                <a:effectLst/>
                <a:latin typeface="OpenSans"/>
              </a:rPr>
              <a:t>由於現在一切都是獨立的服務，我們必須小心處理在我們的模塊之間傳輸的請求。在這樣的一種情況下，開發人員還被迫編寫</a:t>
            </a:r>
            <a:r>
              <a:rPr lang="zh-TW" altLang="en-US" b="1" i="0" dirty="0">
                <a:solidFill>
                  <a:srgbClr val="000000"/>
                </a:solidFill>
                <a:effectLst/>
                <a:latin typeface="OpenSans"/>
              </a:rPr>
              <a:t>額外的代碼</a:t>
            </a:r>
            <a:r>
              <a:rPr lang="zh-TW" altLang="en-US" b="0" i="0" dirty="0">
                <a:solidFill>
                  <a:srgbClr val="000000"/>
                </a:solidFill>
                <a:effectLst/>
                <a:latin typeface="OpenSans"/>
              </a:rPr>
              <a:t>以避免中斷。</a:t>
            </a:r>
          </a:p>
          <a:p>
            <a:pPr algn="l">
              <a:buFont typeface="Arial" panose="020B0604020202020204" pitchFamily="34" charset="0"/>
              <a:buChar char="•"/>
            </a:pPr>
            <a:r>
              <a:rPr lang="zh-TW" altLang="en-US" b="0" i="0" dirty="0">
                <a:solidFill>
                  <a:srgbClr val="000000"/>
                </a:solidFill>
                <a:effectLst/>
                <a:latin typeface="OpenSans"/>
              </a:rPr>
              <a:t>服務之間的通信可能很</a:t>
            </a:r>
            <a:r>
              <a:rPr lang="zh-TW" altLang="en-US" b="1" i="0" dirty="0">
                <a:solidFill>
                  <a:srgbClr val="000000"/>
                </a:solidFill>
                <a:effectLst/>
                <a:latin typeface="OpenSans"/>
              </a:rPr>
              <a:t>複雜，</a:t>
            </a:r>
            <a:r>
              <a:rPr lang="zh-TW" altLang="en-US" b="0" i="0" dirty="0">
                <a:solidFill>
                  <a:srgbClr val="000000"/>
                </a:solidFill>
                <a:effectLst/>
                <a:latin typeface="OpenSans"/>
              </a:rPr>
              <a:t>並且在不同服務之間的通信期間失敗的可能性更高。</a:t>
            </a:r>
          </a:p>
          <a:p>
            <a:pPr algn="l">
              <a:buFont typeface="Arial" panose="020B0604020202020204" pitchFamily="34" charset="0"/>
              <a:buChar char="•"/>
            </a:pPr>
            <a:r>
              <a:rPr lang="zh-TW" altLang="en-US" b="0" i="0" dirty="0">
                <a:solidFill>
                  <a:srgbClr val="000000"/>
                </a:solidFill>
                <a:effectLst/>
                <a:latin typeface="OpenSans"/>
              </a:rPr>
              <a:t>開發人員必須解決問題，例如網絡延遲和負載平衡。</a:t>
            </a:r>
          </a:p>
          <a:p>
            <a:pPr algn="l">
              <a:buFont typeface="Arial" panose="020B0604020202020204" pitchFamily="34" charset="0"/>
              <a:buChar char="•"/>
            </a:pPr>
            <a:r>
              <a:rPr lang="zh-TW" altLang="en-US" b="0" i="0" dirty="0">
                <a:solidFill>
                  <a:srgbClr val="000000"/>
                </a:solidFill>
                <a:effectLst/>
                <a:latin typeface="OpenSans"/>
              </a:rPr>
              <a:t> 雖然使用微服務進行單元測試可能更容易，但</a:t>
            </a:r>
            <a:r>
              <a:rPr lang="zh-TW" altLang="en-US" b="1" i="0" dirty="0">
                <a:solidFill>
                  <a:srgbClr val="000000"/>
                </a:solidFill>
                <a:effectLst/>
                <a:latin typeface="OpenSans"/>
              </a:rPr>
              <a:t>集成測試</a:t>
            </a:r>
            <a:r>
              <a:rPr lang="zh-TW" altLang="en-US" b="0" i="0" dirty="0">
                <a:solidFill>
                  <a:srgbClr val="000000"/>
                </a:solidFill>
                <a:effectLst/>
                <a:latin typeface="OpenSans"/>
              </a:rPr>
              <a:t>卻不然。組件是分佈式的，開發人員無法從他們的個人機器上測試一個完整的系統。</a:t>
            </a:r>
          </a:p>
          <a:p>
            <a:pPr lvl="1" algn="l">
              <a:buFont typeface="Arial" panose="020B0604020202020204" pitchFamily="34" charset="0"/>
              <a:buChar char="•"/>
            </a:pPr>
            <a:endParaRPr lang="zh-TW" altLang="en-US" b="0" i="0" dirty="0">
              <a:solidFill>
                <a:srgbClr val="000000"/>
              </a:solidFill>
              <a:effectLst/>
              <a:latin typeface="OpenSans"/>
            </a:endParaRPr>
          </a:p>
          <a:p>
            <a:pPr algn="l">
              <a:buFont typeface="Arial" panose="020B0604020202020204" pitchFamily="34" charset="0"/>
              <a:buChar char="•"/>
            </a:pPr>
            <a:endParaRPr lang="zh-TW" altLang="en-US" b="0" i="0" dirty="0">
              <a:solidFill>
                <a:srgbClr val="000000"/>
              </a:solidFill>
              <a:effectLst/>
              <a:latin typeface="OpenSans"/>
            </a:endParaRPr>
          </a:p>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3</a:t>
            </a:fld>
            <a:endParaRPr lang="en-US" dirty="0"/>
          </a:p>
        </p:txBody>
      </p:sp>
    </p:spTree>
    <p:extLst>
      <p:ext uri="{BB962C8B-B14F-4D97-AF65-F5344CB8AC3E}">
        <p14:creationId xmlns:p14="http://schemas.microsoft.com/office/powerpoint/2010/main" val="3970080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333333"/>
                </a:solidFill>
                <a:effectLst/>
                <a:latin typeface="Microsoft JhengHei" panose="020B0604030504040204" pitchFamily="34" charset="-120"/>
                <a:ea typeface="Microsoft JhengHei" panose="020B0604030504040204" pitchFamily="34" charset="-120"/>
              </a:rPr>
              <a:t>單體式</a:t>
            </a:r>
            <a:r>
              <a:rPr lang="en-US" altLang="zh-TW" b="0" i="0" dirty="0">
                <a:solidFill>
                  <a:srgbClr val="333333"/>
                </a:solidFill>
                <a:effectLst/>
                <a:latin typeface="Microsoft JhengHei" panose="020B0604030504040204" pitchFamily="34" charset="-120"/>
                <a:ea typeface="Microsoft JhengHei" panose="020B0604030504040204" pitchFamily="34" charset="-120"/>
              </a:rPr>
              <a:t>:</a:t>
            </a:r>
            <a:r>
              <a:rPr lang="zh-TW" altLang="en-US" b="0" i="0" dirty="0">
                <a:solidFill>
                  <a:srgbClr val="333333"/>
                </a:solidFill>
                <a:effectLst/>
                <a:latin typeface="Microsoft JhengHei" panose="020B0604030504040204" pitchFamily="34" charset="-120"/>
                <a:ea typeface="Microsoft JhengHei" panose="020B0604030504040204" pitchFamily="34" charset="-120"/>
              </a:rPr>
              <a:t>所有的功能模組耦合在一個應用的架構方式。</a:t>
            </a:r>
            <a:r>
              <a:rPr lang="zh-TW" altLang="en-US" b="1" i="0" dirty="0">
                <a:solidFill>
                  <a:srgbClr val="333333"/>
                </a:solidFill>
                <a:effectLst/>
                <a:latin typeface="Microsoft JhengHei" panose="020B0604030504040204" pitchFamily="34" charset="-120"/>
                <a:ea typeface="Microsoft JhengHei" panose="020B0604030504040204" pitchFamily="34" charset="-120"/>
              </a:rPr>
              <a:t>資源無法隔離、無法靈活擴充套件</a:t>
            </a:r>
            <a:r>
              <a:rPr lang="zh-TW" altLang="en-US" b="0" i="0" dirty="0">
                <a:solidFill>
                  <a:srgbClr val="333333"/>
                </a:solidFill>
                <a:effectLst/>
                <a:latin typeface="Microsoft JhengHei" panose="020B0604030504040204" pitchFamily="34" charset="-120"/>
                <a:ea typeface="Microsoft JhengHei" panose="020B0604030504040204" pitchFamily="34" charset="-120"/>
              </a:rPr>
              <a:t>、</a:t>
            </a:r>
            <a:r>
              <a:rPr lang="zh-TW" altLang="en-US" b="1" i="0" dirty="0">
                <a:solidFill>
                  <a:srgbClr val="333333"/>
                </a:solidFill>
                <a:effectLst/>
                <a:latin typeface="Microsoft JhengHei" panose="020B0604030504040204" pitchFamily="34" charset="-120"/>
                <a:ea typeface="Microsoft JhengHei" panose="020B0604030504040204" pitchFamily="34" charset="-120"/>
              </a:rPr>
              <a:t>複雜度高</a:t>
            </a:r>
            <a:endParaRPr lang="en-US" altLang="zh-TW" b="0" i="0" dirty="0">
              <a:solidFill>
                <a:srgbClr val="333333"/>
              </a:solidFill>
              <a:effectLst/>
              <a:latin typeface="Microsoft JhengHei" panose="020B0604030504040204" pitchFamily="34" charset="-120"/>
              <a:ea typeface="Microsoft JhengHei" panose="020B0604030504040204" pitchFamily="34" charset="-120"/>
            </a:endParaRPr>
          </a:p>
          <a:p>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r>
              <a:rPr lang="zh-TW" altLang="en-US" b="0" i="0" dirty="0">
                <a:solidFill>
                  <a:srgbClr val="333333"/>
                </a:solidFill>
                <a:effectLst/>
                <a:latin typeface="Noto Sans TC"/>
              </a:rPr>
              <a:t>微服務是目前軟體架構的一項新趨勢，它強調高度可維護性和可擴展軟體的設計和開發，</a:t>
            </a:r>
            <a:endParaRPr lang="en-US" altLang="zh-TW" b="0" i="0" dirty="0">
              <a:solidFill>
                <a:srgbClr val="333333"/>
              </a:solidFill>
              <a:effectLst/>
              <a:latin typeface="Noto Sans TC"/>
            </a:endParaRPr>
          </a:p>
          <a:p>
            <a:r>
              <a:rPr lang="zh-TW" altLang="en-US" b="0" i="0" dirty="0">
                <a:solidFill>
                  <a:srgbClr val="333333"/>
                </a:solidFill>
                <a:effectLst/>
                <a:latin typeface="Noto Sans TC"/>
              </a:rPr>
              <a:t>微服務透過在功能面上將大型複雜系統分解成多組個別獨立的服務來管理日益增加的複雜度，</a:t>
            </a:r>
            <a:endParaRPr lang="en-US" altLang="zh-TW" b="0" i="0" dirty="0">
              <a:solidFill>
                <a:srgbClr val="333333"/>
              </a:solidFill>
              <a:effectLst/>
              <a:latin typeface="Noto Sans TC"/>
            </a:endParaRPr>
          </a:p>
          <a:p>
            <a:r>
              <a:rPr lang="zh-TW" altLang="en-US" b="0" i="0" dirty="0">
                <a:solidFill>
                  <a:srgbClr val="333333"/>
                </a:solidFill>
                <a:effectLst/>
                <a:latin typeface="Noto Sans TC"/>
              </a:rPr>
              <a:t>藉此讓服務在開發和部署過程中完全獨立，微服務因為其模組化來達成高內聚和低耦合性，</a:t>
            </a:r>
            <a:endParaRPr lang="en-US" altLang="zh-TW" b="0" i="0" dirty="0">
              <a:solidFill>
                <a:srgbClr val="333333"/>
              </a:solidFill>
              <a:effectLst/>
              <a:latin typeface="Noto Sans TC"/>
            </a:endParaRPr>
          </a:p>
          <a:p>
            <a:r>
              <a:rPr lang="zh-TW" altLang="en-US" b="0" i="0" dirty="0">
                <a:solidFill>
                  <a:srgbClr val="333333"/>
                </a:solidFill>
                <a:effectLst/>
                <a:latin typeface="Noto Sans TC"/>
              </a:rPr>
              <a:t>此方法在可維護性、可擴展性等方面皆有出色的表現和益處，但它仍舊存在一系列的問題</a:t>
            </a:r>
            <a:r>
              <a:rPr lang="en-US" altLang="zh-TW" b="0" i="0" dirty="0">
                <a:solidFill>
                  <a:srgbClr val="333333"/>
                </a:solidFill>
                <a:effectLst/>
                <a:latin typeface="Noto Sans TC"/>
              </a:rPr>
              <a:t>:</a:t>
            </a:r>
            <a:r>
              <a:rPr lang="zh-TW" altLang="en-US" b="0" i="0" dirty="0">
                <a:solidFill>
                  <a:srgbClr val="333333"/>
                </a:solidFill>
                <a:effectLst/>
                <a:latin typeface="Noto Sans TC"/>
              </a:rPr>
              <a:t>分散式系統</a:t>
            </a:r>
            <a:endParaRPr lang="en-US" altLang="zh-TW" b="0" i="0" dirty="0">
              <a:solidFill>
                <a:srgbClr val="333333"/>
              </a:solidFill>
              <a:effectLst/>
              <a:latin typeface="Noto Sans TC"/>
            </a:endParaRPr>
          </a:p>
          <a:p>
            <a:endParaRPr lang="en-US" altLang="zh-TW" b="0" i="0" dirty="0">
              <a:solidFill>
                <a:srgbClr val="333333"/>
              </a:solidFill>
              <a:effectLst/>
              <a:latin typeface="Noto Sans TC"/>
            </a:endParaRPr>
          </a:p>
          <a:p>
            <a:pPr algn="l"/>
            <a:r>
              <a:rPr lang="en-US" altLang="zh-TW" b="0" i="0" dirty="0">
                <a:solidFill>
                  <a:srgbClr val="333333"/>
                </a:solidFill>
                <a:effectLst/>
                <a:latin typeface="Noto Sans TC"/>
              </a:rPr>
              <a:t>****</a:t>
            </a:r>
            <a:r>
              <a:rPr lang="zh-TW" altLang="en-US" b="0" i="0" dirty="0">
                <a:solidFill>
                  <a:srgbClr val="000000"/>
                </a:solidFill>
                <a:effectLst/>
                <a:latin typeface="Open Sans" panose="020B0606030504020204" pitchFamily="34" charset="0"/>
              </a:rPr>
              <a:t>單體系統更容易開發。它們不需要任何特定的領域知識和專業知識。微服務的開發更具挑戰性。</a:t>
            </a:r>
          </a:p>
          <a:p>
            <a:pPr algn="l"/>
            <a:r>
              <a:rPr lang="zh-TW" altLang="en-US" b="0" i="0" dirty="0">
                <a:solidFill>
                  <a:srgbClr val="000000"/>
                </a:solidFill>
                <a:effectLst/>
                <a:latin typeface="Open Sans" panose="020B0606030504020204" pitchFamily="34" charset="0"/>
              </a:rPr>
              <a:t>在沒有適當知識和熟練勞動力的情況下採用微服務架構是有風險的。</a:t>
            </a:r>
          </a:p>
          <a:p>
            <a:pPr algn="l"/>
            <a:r>
              <a:rPr lang="zh-TW" altLang="en-US" b="0" i="0" dirty="0">
                <a:solidFill>
                  <a:srgbClr val="000000"/>
                </a:solidFill>
                <a:effectLst/>
                <a:latin typeface="Open Sans" panose="020B0606030504020204" pitchFamily="34" charset="0"/>
              </a:rPr>
              <a:t>在開發微服務時，僅有架構知識是不夠的。領域專業知識和容器知識是強制性的</a:t>
            </a:r>
          </a:p>
          <a:p>
            <a:r>
              <a:rPr lang="en-US" altLang="zh-TW" b="0" i="0" dirty="0">
                <a:solidFill>
                  <a:srgbClr val="333333"/>
                </a:solidFill>
                <a:effectLst/>
                <a:latin typeface="Noto Sans TC"/>
              </a:rPr>
              <a:t>*****</a:t>
            </a:r>
          </a:p>
          <a:p>
            <a:endParaRPr lang="en-US" altLang="zh-TW" b="0" i="0" dirty="0">
              <a:solidFill>
                <a:srgbClr val="333333"/>
              </a:solidFill>
              <a:effectLst/>
              <a:latin typeface="Noto Sans TC"/>
            </a:endParaRPr>
          </a:p>
          <a:p>
            <a:pPr algn="l"/>
            <a:r>
              <a:rPr lang="zh-TW" altLang="en-US" b="1" i="0" dirty="0">
                <a:solidFill>
                  <a:srgbClr val="333333"/>
                </a:solidFill>
                <a:effectLst/>
                <a:latin typeface="Poppins" panose="020B0502040204020203" pitchFamily="2" charset="0"/>
              </a:rPr>
              <a:t>單片的優點 ：</a:t>
            </a:r>
          </a:p>
          <a:p>
            <a:pPr algn="l">
              <a:buFont typeface="Arial" panose="020B0604020202020204" pitchFamily="34" charset="0"/>
              <a:buChar char="•"/>
            </a:pPr>
            <a:r>
              <a:rPr lang="zh-TW" altLang="en-US" b="1" i="0" dirty="0">
                <a:solidFill>
                  <a:srgbClr val="000000"/>
                </a:solidFill>
                <a:effectLst/>
                <a:latin typeface="OpenSans"/>
              </a:rPr>
              <a:t>易於部署</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在單體應用程序中，我們不需要僅處理一個文件或目錄即可處理許多部署。</a:t>
            </a:r>
          </a:p>
          <a:p>
            <a:pPr algn="l">
              <a:buFont typeface="Arial" panose="020B0604020202020204" pitchFamily="34" charset="0"/>
              <a:buChar char="•"/>
            </a:pPr>
            <a:r>
              <a:rPr lang="zh-TW" altLang="en-US" b="1" i="0" dirty="0">
                <a:solidFill>
                  <a:srgbClr val="000000"/>
                </a:solidFill>
                <a:effectLst/>
                <a:latin typeface="OpenSans"/>
              </a:rPr>
              <a:t>更輕鬆的調試和測試</a:t>
            </a:r>
            <a:r>
              <a:rPr lang="en-US" altLang="zh-TW" b="1" i="0" dirty="0">
                <a:solidFill>
                  <a:srgbClr val="000000"/>
                </a:solidFill>
                <a:effectLst/>
                <a:latin typeface="OpenSans"/>
              </a:rPr>
              <a:t>——  </a:t>
            </a:r>
            <a:r>
              <a:rPr lang="zh-TW" altLang="en-US" b="0" i="0" dirty="0">
                <a:solidFill>
                  <a:srgbClr val="000000"/>
                </a:solidFill>
                <a:effectLst/>
                <a:latin typeface="OpenSans"/>
              </a:rPr>
              <a:t>單體應用程序更容易</a:t>
            </a:r>
            <a:r>
              <a:rPr lang="zh-TW" altLang="en-US" b="1" i="0" dirty="0">
                <a:solidFill>
                  <a:srgbClr val="000000"/>
                </a:solidFill>
                <a:effectLst/>
                <a:latin typeface="OpenSans"/>
              </a:rPr>
              <a:t>調試</a:t>
            </a:r>
            <a:r>
              <a:rPr lang="zh-TW" altLang="en-US" b="0" i="0" dirty="0">
                <a:solidFill>
                  <a:srgbClr val="000000"/>
                </a:solidFill>
                <a:effectLst/>
                <a:latin typeface="OpenSans"/>
              </a:rPr>
              <a:t>和</a:t>
            </a:r>
            <a:r>
              <a:rPr lang="zh-TW" altLang="en-US" b="1" i="0" dirty="0">
                <a:solidFill>
                  <a:srgbClr val="000000"/>
                </a:solidFill>
                <a:effectLst/>
                <a:latin typeface="OpenSans"/>
              </a:rPr>
              <a:t>測試</a:t>
            </a:r>
            <a:r>
              <a:rPr lang="zh-TW" altLang="en-US" b="0" i="0" dirty="0">
                <a:solidFill>
                  <a:srgbClr val="000000"/>
                </a:solidFill>
                <a:effectLst/>
                <a:latin typeface="OpenSans"/>
              </a:rPr>
              <a:t>。由於單體應用是一個不可分割的單元，我們可以更快地運行端到端測試。</a:t>
            </a:r>
          </a:p>
          <a:p>
            <a:pPr algn="l">
              <a:buFont typeface="Arial" panose="020B0604020202020204" pitchFamily="34" charset="0"/>
              <a:buChar char="•"/>
            </a:pPr>
            <a:r>
              <a:rPr lang="zh-TW" altLang="en-US" b="1" i="0" dirty="0">
                <a:solidFill>
                  <a:srgbClr val="000000"/>
                </a:solidFill>
                <a:effectLst/>
                <a:latin typeface="OpenSans"/>
              </a:rPr>
              <a:t>性能：</a:t>
            </a:r>
            <a:r>
              <a:rPr lang="zh-TW" altLang="en-US" b="0" i="0" dirty="0">
                <a:solidFill>
                  <a:srgbClr val="000000"/>
                </a:solidFill>
                <a:effectLst/>
                <a:latin typeface="OpenSans"/>
              </a:rPr>
              <a:t>單體中的組件通常共享內存，這 比服務到服務的通信</a:t>
            </a:r>
            <a:r>
              <a:rPr lang="zh-TW" altLang="en-US" b="1" i="0" dirty="0">
                <a:solidFill>
                  <a:srgbClr val="000000"/>
                </a:solidFill>
                <a:effectLst/>
                <a:latin typeface="OpenSans"/>
              </a:rPr>
              <a:t>更快</a:t>
            </a:r>
            <a:r>
              <a:rPr lang="zh-TW" altLang="en-US" b="0" i="0" dirty="0">
                <a:solidFill>
                  <a:srgbClr val="000000"/>
                </a:solidFill>
                <a:effectLst/>
                <a:latin typeface="OpenSans"/>
              </a:rPr>
              <a:t>。</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r>
              <a:rPr lang="zh-TW" altLang="en-US" b="1" i="0" dirty="0">
                <a:solidFill>
                  <a:srgbClr val="333333"/>
                </a:solidFill>
                <a:effectLst/>
                <a:latin typeface="Poppins" panose="00000500000000000000" pitchFamily="2" charset="0"/>
              </a:rPr>
              <a:t>缺點的 單片：</a:t>
            </a:r>
          </a:p>
          <a:p>
            <a:pPr algn="l">
              <a:buFont typeface="Arial" panose="020B0604020202020204" pitchFamily="34" charset="0"/>
              <a:buChar char="•"/>
            </a:pPr>
            <a:r>
              <a:rPr lang="zh-TW" altLang="en-US" b="1" i="0" dirty="0">
                <a:solidFill>
                  <a:srgbClr val="000000"/>
                </a:solidFill>
                <a:effectLst/>
                <a:latin typeface="OpenSans"/>
              </a:rPr>
              <a:t>新技術障礙</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在單體應用程序中使用新技術是非常有問題的，因為必須重寫</a:t>
            </a:r>
            <a:r>
              <a:rPr lang="zh-TW" altLang="en-US" b="1" i="0" dirty="0">
                <a:solidFill>
                  <a:srgbClr val="000000"/>
                </a:solidFill>
                <a:effectLst/>
                <a:latin typeface="OpenSans"/>
              </a:rPr>
              <a:t>整個應用程序</a:t>
            </a:r>
            <a:r>
              <a:rPr lang="zh-TW" altLang="en-US" b="0" i="0" dirty="0">
                <a:solidFill>
                  <a:srgbClr val="000000"/>
                </a:solidFill>
                <a:effectLst/>
                <a:latin typeface="OpenSans"/>
              </a:rPr>
              <a:t>。</a:t>
            </a:r>
          </a:p>
          <a:p>
            <a:pPr algn="l">
              <a:buFont typeface="Arial" panose="020B0604020202020204" pitchFamily="34" charset="0"/>
              <a:buChar char="•"/>
            </a:pPr>
            <a:r>
              <a:rPr lang="zh-TW" altLang="en-US" b="1" i="0" dirty="0">
                <a:solidFill>
                  <a:srgbClr val="000000"/>
                </a:solidFill>
                <a:effectLst/>
                <a:latin typeface="OpenSans"/>
              </a:rPr>
              <a:t>可擴展性 </a:t>
            </a:r>
            <a:r>
              <a:rPr lang="en-US" altLang="zh-TW" b="1" i="0" dirty="0">
                <a:solidFill>
                  <a:srgbClr val="000000"/>
                </a:solidFill>
                <a:effectLst/>
                <a:latin typeface="OpenSans"/>
              </a:rPr>
              <a:t>-</a:t>
            </a:r>
            <a:r>
              <a:rPr lang="zh-TW" altLang="en-US" b="0" i="0" dirty="0">
                <a:solidFill>
                  <a:srgbClr val="000000"/>
                </a:solidFill>
                <a:effectLst/>
                <a:latin typeface="OpenSans"/>
              </a:rPr>
              <a:t>您不能</a:t>
            </a:r>
            <a:r>
              <a:rPr lang="zh-TW" altLang="en-US" b="1" i="0" dirty="0">
                <a:solidFill>
                  <a:srgbClr val="000000"/>
                </a:solidFill>
                <a:effectLst/>
                <a:latin typeface="OpenSans"/>
              </a:rPr>
              <a:t>獨立</a:t>
            </a:r>
            <a:r>
              <a:rPr lang="zh-TW" altLang="en-US" b="0" i="0" dirty="0">
                <a:solidFill>
                  <a:srgbClr val="000000"/>
                </a:solidFill>
                <a:effectLst/>
                <a:latin typeface="OpenSans"/>
              </a:rPr>
              <a:t>擴展組件，只能</a:t>
            </a:r>
            <a:r>
              <a:rPr lang="zh-TW" altLang="en-US" b="1" i="0" dirty="0">
                <a:solidFill>
                  <a:srgbClr val="000000"/>
                </a:solidFill>
                <a:effectLst/>
                <a:latin typeface="OpenSans"/>
              </a:rPr>
              <a:t>擴展</a:t>
            </a:r>
            <a:r>
              <a:rPr lang="zh-TW" altLang="en-US" b="0" i="0" dirty="0">
                <a:solidFill>
                  <a:srgbClr val="000000"/>
                </a:solidFill>
                <a:effectLst/>
                <a:latin typeface="OpenSans"/>
              </a:rPr>
              <a:t>整個應用程序。</a:t>
            </a:r>
          </a:p>
          <a:p>
            <a:pPr algn="l">
              <a:buFont typeface="Arial" panose="020B0604020202020204" pitchFamily="34" charset="0"/>
              <a:buChar char="•"/>
            </a:pPr>
            <a:r>
              <a:rPr lang="zh-TW" altLang="en-US" b="1" i="0" dirty="0">
                <a:solidFill>
                  <a:srgbClr val="000000"/>
                </a:solidFill>
                <a:effectLst/>
                <a:latin typeface="OpenSans"/>
              </a:rPr>
              <a:t>規模 </a:t>
            </a:r>
            <a:r>
              <a:rPr lang="en-US" altLang="zh-TW" b="1" i="0" dirty="0">
                <a:solidFill>
                  <a:srgbClr val="000000"/>
                </a:solidFill>
                <a:effectLst/>
                <a:latin typeface="OpenSans"/>
              </a:rPr>
              <a:t>-</a:t>
            </a:r>
            <a:r>
              <a:rPr lang="zh-TW" altLang="en-US" b="0" i="0" dirty="0">
                <a:solidFill>
                  <a:srgbClr val="000000"/>
                </a:solidFill>
                <a:effectLst/>
                <a:latin typeface="OpenSans"/>
              </a:rPr>
              <a:t>隨著時間的推移，規模變得過大，變得</a:t>
            </a:r>
            <a:r>
              <a:rPr lang="zh-TW" altLang="en-US" b="1" i="0" dirty="0">
                <a:solidFill>
                  <a:srgbClr val="000000"/>
                </a:solidFill>
                <a:effectLst/>
                <a:latin typeface="OpenSans"/>
              </a:rPr>
              <a:t>難以</a:t>
            </a:r>
            <a:r>
              <a:rPr lang="zh-TW" altLang="en-US" b="0" i="0" dirty="0">
                <a:solidFill>
                  <a:srgbClr val="000000"/>
                </a:solidFill>
                <a:effectLst/>
                <a:latin typeface="OpenSans"/>
              </a:rPr>
              <a:t>管理。</a:t>
            </a:r>
          </a:p>
          <a:p>
            <a:pPr algn="l">
              <a:buFont typeface="Arial" panose="020B0604020202020204" pitchFamily="34" charset="0"/>
              <a:buChar char="•"/>
            </a:pPr>
            <a:r>
              <a:rPr lang="zh-TW" altLang="en-US" b="1" i="0" dirty="0">
                <a:solidFill>
                  <a:srgbClr val="000000"/>
                </a:solidFill>
                <a:effectLst/>
                <a:latin typeface="OpenSans"/>
              </a:rPr>
              <a:t>難以理解</a:t>
            </a:r>
            <a:r>
              <a:rPr lang="en-US" altLang="zh-TW" b="0" i="0" dirty="0">
                <a:solidFill>
                  <a:srgbClr val="000000"/>
                </a:solidFill>
                <a:effectLst/>
                <a:latin typeface="OpenSans"/>
              </a:rPr>
              <a:t>——</a:t>
            </a:r>
            <a:r>
              <a:rPr lang="zh-TW" altLang="en-US" b="0" i="0" dirty="0">
                <a:solidFill>
                  <a:srgbClr val="000000"/>
                </a:solidFill>
                <a:effectLst/>
                <a:latin typeface="OpenSans"/>
              </a:rPr>
              <a:t>對於任何加入該項目的新開發人員來說，</a:t>
            </a:r>
            <a:r>
              <a:rPr lang="zh-TW" altLang="en-US" b="1" i="0" dirty="0">
                <a:solidFill>
                  <a:srgbClr val="000000"/>
                </a:solidFill>
                <a:effectLst/>
                <a:latin typeface="OpenSans"/>
              </a:rPr>
              <a:t>無論</a:t>
            </a:r>
            <a:r>
              <a:rPr lang="zh-TW" altLang="en-US" b="0" i="0" dirty="0">
                <a:solidFill>
                  <a:srgbClr val="000000"/>
                </a:solidFill>
                <a:effectLst/>
                <a:latin typeface="OpenSans"/>
              </a:rPr>
              <a:t>他的職責是否與一項功能相關，都很難掌握</a:t>
            </a:r>
            <a:r>
              <a:rPr lang="zh-TW" altLang="en-US" b="1" i="0" dirty="0">
                <a:solidFill>
                  <a:srgbClr val="000000"/>
                </a:solidFill>
                <a:effectLst/>
                <a:latin typeface="OpenSans"/>
              </a:rPr>
              <a:t>超大</a:t>
            </a:r>
            <a:r>
              <a:rPr lang="zh-TW" altLang="en-US" b="0" i="0" dirty="0">
                <a:solidFill>
                  <a:srgbClr val="000000"/>
                </a:solidFill>
                <a:effectLst/>
                <a:latin typeface="OpenSans"/>
              </a:rPr>
              <a:t>單體應用程序的邏輯。</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buFont typeface="Arial" panose="020B0604020202020204" pitchFamily="34" charset="0"/>
              <a:buChar char="•"/>
            </a:pPr>
            <a:r>
              <a:rPr lang="en-US" altLang="zh-TW" b="0" i="0" dirty="0">
                <a:solidFill>
                  <a:srgbClr val="000000"/>
                </a:solidFill>
                <a:effectLst/>
                <a:latin typeface="OpenSans"/>
              </a:rPr>
              <a:t>--------------------------------------------------------------------</a:t>
            </a:r>
          </a:p>
          <a:p>
            <a:pPr algn="l"/>
            <a:r>
              <a:rPr lang="zh-TW" altLang="en-US" b="1" i="0" dirty="0">
                <a:solidFill>
                  <a:srgbClr val="333333"/>
                </a:solidFill>
                <a:effectLst/>
                <a:latin typeface="Poppins" panose="00000500000000000000" pitchFamily="2" charset="0"/>
              </a:rPr>
              <a:t>微服務的優勢：</a:t>
            </a:r>
          </a:p>
          <a:p>
            <a:pPr algn="l">
              <a:buFont typeface="Arial" panose="020B0604020202020204" pitchFamily="34" charset="0"/>
              <a:buChar char="•"/>
            </a:pPr>
            <a:r>
              <a:rPr lang="zh-TW" altLang="en-US" b="0" i="0" dirty="0">
                <a:solidFill>
                  <a:srgbClr val="000000"/>
                </a:solidFill>
                <a:effectLst/>
                <a:latin typeface="OpenSans"/>
              </a:rPr>
              <a:t>應用程序</a:t>
            </a:r>
            <a:r>
              <a:rPr lang="zh-TW" altLang="en-US" b="1" i="0" dirty="0">
                <a:solidFill>
                  <a:srgbClr val="000000"/>
                </a:solidFill>
                <a:effectLst/>
                <a:latin typeface="OpenSans"/>
              </a:rPr>
              <a:t>啟動速度更快</a:t>
            </a:r>
            <a:r>
              <a:rPr lang="zh-TW" altLang="en-US" b="0" i="0" dirty="0">
                <a:solidFill>
                  <a:srgbClr val="000000"/>
                </a:solidFill>
                <a:effectLst/>
                <a:latin typeface="OpenSans"/>
              </a:rPr>
              <a:t>，這使開發人員的工作效率更高，並加快了</a:t>
            </a:r>
            <a:r>
              <a:rPr lang="zh-TW" altLang="en-US" b="1" i="0" dirty="0">
                <a:solidFill>
                  <a:srgbClr val="000000"/>
                </a:solidFill>
                <a:effectLst/>
                <a:latin typeface="OpenSans"/>
              </a:rPr>
              <a:t>部署</a:t>
            </a:r>
            <a:r>
              <a:rPr lang="zh-TW" altLang="en-US" b="0" i="0" dirty="0">
                <a:solidFill>
                  <a:srgbClr val="000000"/>
                </a:solidFill>
                <a:effectLst/>
                <a:latin typeface="OpenSans"/>
              </a:rPr>
              <a:t>速度。</a:t>
            </a:r>
          </a:p>
          <a:p>
            <a:pPr algn="l">
              <a:buFont typeface="Arial" panose="020B0604020202020204" pitchFamily="34" charset="0"/>
              <a:buChar char="•"/>
            </a:pPr>
            <a:r>
              <a:rPr lang="zh-TW" altLang="en-US" b="0" i="0" dirty="0">
                <a:solidFill>
                  <a:srgbClr val="000000"/>
                </a:solidFill>
                <a:effectLst/>
                <a:latin typeface="OpenSans"/>
              </a:rPr>
              <a:t>它使我們能夠圍繞</a:t>
            </a:r>
            <a:r>
              <a:rPr lang="zh-TW" altLang="en-US" b="1" i="0" dirty="0">
                <a:solidFill>
                  <a:srgbClr val="000000"/>
                </a:solidFill>
                <a:effectLst/>
                <a:latin typeface="OpenSans"/>
              </a:rPr>
              <a:t>多個團隊</a:t>
            </a:r>
            <a:r>
              <a:rPr lang="zh-TW" altLang="en-US" b="0" i="0" dirty="0">
                <a:solidFill>
                  <a:srgbClr val="000000"/>
                </a:solidFill>
                <a:effectLst/>
                <a:latin typeface="OpenSans"/>
              </a:rPr>
              <a:t>安排活動工作。每個團隊負責一項或多項單一服務。每個團隊都可以獨立於所有相對的團隊開發、部署和擴展他們的服務。</a:t>
            </a:r>
          </a:p>
          <a:p>
            <a:pPr algn="l">
              <a:buFont typeface="Arial" panose="020B0604020202020204" pitchFamily="34" charset="0"/>
              <a:buChar char="•"/>
            </a:pPr>
            <a:r>
              <a:rPr lang="zh-TW" altLang="en-US" b="0" i="0" dirty="0">
                <a:solidFill>
                  <a:srgbClr val="000000"/>
                </a:solidFill>
                <a:effectLst/>
                <a:latin typeface="OpenSans"/>
              </a:rPr>
              <a:t>微服務允許為</a:t>
            </a:r>
            <a:r>
              <a:rPr lang="zh-TW" altLang="en-US" b="1" i="0" dirty="0">
                <a:solidFill>
                  <a:srgbClr val="000000"/>
                </a:solidFill>
                <a:effectLst/>
                <a:latin typeface="OpenSans"/>
              </a:rPr>
              <a:t>各種服務</a:t>
            </a:r>
            <a:r>
              <a:rPr lang="zh-TW" altLang="en-US" b="0" i="0" dirty="0">
                <a:solidFill>
                  <a:srgbClr val="000000"/>
                </a:solidFill>
                <a:effectLst/>
                <a:latin typeface="OpenSans"/>
              </a:rPr>
              <a:t>使用最合適的技術。這意味著構建所選服務的每個團隊都可以選擇他們喜歡的編程語言和框架，因為他們是</a:t>
            </a:r>
            <a:r>
              <a:rPr lang="zh-TW" altLang="en-US" b="1" i="0" dirty="0">
                <a:solidFill>
                  <a:srgbClr val="000000"/>
                </a:solidFill>
                <a:effectLst/>
                <a:latin typeface="OpenSans"/>
              </a:rPr>
              <a:t>獨立</a:t>
            </a:r>
            <a:r>
              <a:rPr lang="zh-TW" altLang="en-US" b="0" i="0" dirty="0">
                <a:solidFill>
                  <a:srgbClr val="000000"/>
                </a:solidFill>
                <a:effectLst/>
                <a:latin typeface="OpenSans"/>
              </a:rPr>
              <a:t>工作的。</a:t>
            </a:r>
          </a:p>
          <a:p>
            <a:pPr algn="l">
              <a:buFont typeface="Arial" panose="020B0604020202020204" pitchFamily="34" charset="0"/>
              <a:buChar char="•"/>
            </a:pPr>
            <a:r>
              <a:rPr lang="zh-TW" altLang="en-US" b="0" i="0" dirty="0">
                <a:solidFill>
                  <a:srgbClr val="000000"/>
                </a:solidFill>
                <a:effectLst/>
                <a:latin typeface="OpenSans"/>
              </a:rPr>
              <a:t>一旦組織開發並實施了微服務架構，它就是可以為未來的項目和服務重用和擴展的</a:t>
            </a:r>
            <a:r>
              <a:rPr lang="zh-TW" altLang="en-US" b="1" i="0" dirty="0">
                <a:solidFill>
                  <a:srgbClr val="000000"/>
                </a:solidFill>
                <a:effectLst/>
                <a:latin typeface="OpenSans"/>
              </a:rPr>
              <a:t>示意圖</a:t>
            </a:r>
            <a:r>
              <a:rPr lang="zh-TW" altLang="en-US" b="0" i="0" dirty="0">
                <a:solidFill>
                  <a:srgbClr val="000000"/>
                </a:solidFill>
                <a:effectLst/>
                <a:latin typeface="OpenSans"/>
              </a:rPr>
              <a:t>。</a:t>
            </a:r>
          </a:p>
          <a:p>
            <a:pPr algn="l">
              <a:buFont typeface="Arial" panose="020B0604020202020204" pitchFamily="34" charset="0"/>
              <a:buChar char="•"/>
            </a:pPr>
            <a:r>
              <a:rPr lang="zh-TW" altLang="en-US" b="0" i="0" dirty="0">
                <a:solidFill>
                  <a:srgbClr val="000000"/>
                </a:solidFill>
                <a:effectLst/>
                <a:latin typeface="OpenSans"/>
              </a:rPr>
              <a:t>每個服務都是</a:t>
            </a:r>
            <a:r>
              <a:rPr lang="zh-TW" altLang="en-US" b="1" i="0" dirty="0">
                <a:solidFill>
                  <a:srgbClr val="000000"/>
                </a:solidFill>
                <a:effectLst/>
                <a:latin typeface="OpenSans"/>
              </a:rPr>
              <a:t>微服務框架</a:t>
            </a:r>
            <a:r>
              <a:rPr lang="zh-TW" altLang="en-US" b="0" i="0" dirty="0">
                <a:solidFill>
                  <a:srgbClr val="000000"/>
                </a:solidFill>
                <a:effectLst/>
                <a:latin typeface="OpenSans"/>
              </a:rPr>
              <a:t>內的一個獨立對象，可實現其獨立功能。</a:t>
            </a:r>
          </a:p>
          <a:p>
            <a:pPr algn="l"/>
            <a:r>
              <a:rPr lang="zh-TW" altLang="en-US" b="1" i="0" dirty="0">
                <a:solidFill>
                  <a:srgbClr val="333333"/>
                </a:solidFill>
                <a:effectLst/>
                <a:latin typeface="Poppins" panose="00000500000000000000" pitchFamily="2" charset="0"/>
              </a:rPr>
              <a:t>微服務的缺點：</a:t>
            </a:r>
          </a:p>
          <a:p>
            <a:pPr algn="l">
              <a:buFont typeface="Arial" panose="020B0604020202020204" pitchFamily="34" charset="0"/>
              <a:buChar char="•"/>
            </a:pPr>
            <a:r>
              <a:rPr lang="zh-TW" altLang="en-US" b="0" i="0" dirty="0">
                <a:solidFill>
                  <a:srgbClr val="000000"/>
                </a:solidFill>
                <a:effectLst/>
                <a:latin typeface="OpenSans"/>
              </a:rPr>
              <a:t>由於現在一切都是獨立的服務，我們必須小心處理在我們的模塊之間傳輸的請求。在這樣的一種情況下，開發人員還被迫編寫</a:t>
            </a:r>
            <a:r>
              <a:rPr lang="zh-TW" altLang="en-US" b="1" i="0" dirty="0">
                <a:solidFill>
                  <a:srgbClr val="000000"/>
                </a:solidFill>
                <a:effectLst/>
                <a:latin typeface="OpenSans"/>
              </a:rPr>
              <a:t>額外的代碼</a:t>
            </a:r>
            <a:r>
              <a:rPr lang="zh-TW" altLang="en-US" b="0" i="0" dirty="0">
                <a:solidFill>
                  <a:srgbClr val="000000"/>
                </a:solidFill>
                <a:effectLst/>
                <a:latin typeface="OpenSans"/>
              </a:rPr>
              <a:t>以避免中斷。</a:t>
            </a:r>
          </a:p>
          <a:p>
            <a:pPr algn="l">
              <a:buFont typeface="Arial" panose="020B0604020202020204" pitchFamily="34" charset="0"/>
              <a:buChar char="•"/>
            </a:pPr>
            <a:r>
              <a:rPr lang="zh-TW" altLang="en-US" b="0" i="0" dirty="0">
                <a:solidFill>
                  <a:srgbClr val="000000"/>
                </a:solidFill>
                <a:effectLst/>
                <a:latin typeface="OpenSans"/>
              </a:rPr>
              <a:t>服務之間的通信可能很</a:t>
            </a:r>
            <a:r>
              <a:rPr lang="zh-TW" altLang="en-US" b="1" i="0" dirty="0">
                <a:solidFill>
                  <a:srgbClr val="000000"/>
                </a:solidFill>
                <a:effectLst/>
                <a:latin typeface="OpenSans"/>
              </a:rPr>
              <a:t>複雜，</a:t>
            </a:r>
            <a:r>
              <a:rPr lang="zh-TW" altLang="en-US" b="0" i="0" dirty="0">
                <a:solidFill>
                  <a:srgbClr val="000000"/>
                </a:solidFill>
                <a:effectLst/>
                <a:latin typeface="OpenSans"/>
              </a:rPr>
              <a:t>並且在不同服務之間的通信期間失敗的可能性更高。</a:t>
            </a:r>
          </a:p>
          <a:p>
            <a:pPr algn="l">
              <a:buFont typeface="Arial" panose="020B0604020202020204" pitchFamily="34" charset="0"/>
              <a:buChar char="•"/>
            </a:pPr>
            <a:r>
              <a:rPr lang="zh-TW" altLang="en-US" b="0" i="0" dirty="0">
                <a:solidFill>
                  <a:srgbClr val="000000"/>
                </a:solidFill>
                <a:effectLst/>
                <a:latin typeface="OpenSans"/>
              </a:rPr>
              <a:t>開發人員必須解決問題，例如網絡延遲和負載平衡。</a:t>
            </a:r>
          </a:p>
          <a:p>
            <a:pPr algn="l">
              <a:buFont typeface="Arial" panose="020B0604020202020204" pitchFamily="34" charset="0"/>
              <a:buChar char="•"/>
            </a:pPr>
            <a:r>
              <a:rPr lang="zh-TW" altLang="en-US" b="0" i="0" dirty="0">
                <a:solidFill>
                  <a:srgbClr val="000000"/>
                </a:solidFill>
                <a:effectLst/>
                <a:latin typeface="OpenSans"/>
              </a:rPr>
              <a:t> 雖然使用微服務進行單元測試可能更容易，但</a:t>
            </a:r>
            <a:r>
              <a:rPr lang="zh-TW" altLang="en-US" b="1" i="0" dirty="0">
                <a:solidFill>
                  <a:srgbClr val="000000"/>
                </a:solidFill>
                <a:effectLst/>
                <a:latin typeface="OpenSans"/>
              </a:rPr>
              <a:t>集成測試</a:t>
            </a:r>
            <a:r>
              <a:rPr lang="zh-TW" altLang="en-US" b="0" i="0" dirty="0">
                <a:solidFill>
                  <a:srgbClr val="000000"/>
                </a:solidFill>
                <a:effectLst/>
                <a:latin typeface="OpenSans"/>
              </a:rPr>
              <a:t>卻不然。組件是分佈式的，開發人員無法從他們的個人機器上測試一個完整的系統。</a:t>
            </a:r>
          </a:p>
          <a:p>
            <a:pPr lvl="1" algn="l">
              <a:buFont typeface="Arial" panose="020B0604020202020204" pitchFamily="34" charset="0"/>
              <a:buChar char="•"/>
            </a:pPr>
            <a:endParaRPr lang="zh-TW" altLang="en-US" b="0" i="0" dirty="0">
              <a:solidFill>
                <a:srgbClr val="000000"/>
              </a:solidFill>
              <a:effectLst/>
              <a:latin typeface="OpenSans"/>
            </a:endParaRPr>
          </a:p>
          <a:p>
            <a:pPr algn="l">
              <a:buFont typeface="Arial" panose="020B0604020202020204" pitchFamily="34" charset="0"/>
              <a:buChar char="•"/>
            </a:pPr>
            <a:endParaRPr lang="zh-TW" altLang="en-US" b="0" i="0" dirty="0">
              <a:solidFill>
                <a:srgbClr val="000000"/>
              </a:solidFill>
              <a:effectLst/>
              <a:latin typeface="OpenSans"/>
            </a:endParaRPr>
          </a:p>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12</a:t>
            </a:fld>
            <a:endParaRPr lang="en-US" dirty="0"/>
          </a:p>
        </p:txBody>
      </p:sp>
    </p:spTree>
    <p:extLst>
      <p:ext uri="{BB962C8B-B14F-4D97-AF65-F5344CB8AC3E}">
        <p14:creationId xmlns:p14="http://schemas.microsoft.com/office/powerpoint/2010/main" val="719823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333333"/>
                </a:solidFill>
                <a:effectLst/>
                <a:latin typeface="Microsoft JhengHei" panose="020B0604030504040204" pitchFamily="34" charset="-120"/>
                <a:ea typeface="Microsoft JhengHei" panose="020B0604030504040204" pitchFamily="34" charset="-120"/>
              </a:rPr>
              <a:t>單體式</a:t>
            </a:r>
            <a:r>
              <a:rPr lang="en-US" altLang="zh-TW" b="0" i="0" dirty="0">
                <a:solidFill>
                  <a:srgbClr val="333333"/>
                </a:solidFill>
                <a:effectLst/>
                <a:latin typeface="Microsoft JhengHei" panose="020B0604030504040204" pitchFamily="34" charset="-120"/>
                <a:ea typeface="Microsoft JhengHei" panose="020B0604030504040204" pitchFamily="34" charset="-120"/>
              </a:rPr>
              <a:t>:</a:t>
            </a:r>
            <a:r>
              <a:rPr lang="zh-TW" altLang="en-US" b="0" i="0" dirty="0">
                <a:solidFill>
                  <a:srgbClr val="333333"/>
                </a:solidFill>
                <a:effectLst/>
                <a:latin typeface="Microsoft JhengHei" panose="020B0604030504040204" pitchFamily="34" charset="-120"/>
                <a:ea typeface="Microsoft JhengHei" panose="020B0604030504040204" pitchFamily="34" charset="-120"/>
              </a:rPr>
              <a:t>所有的功能模組耦合在一個應用的架構方式。</a:t>
            </a:r>
            <a:r>
              <a:rPr lang="zh-TW" altLang="en-US" b="1" i="0" dirty="0">
                <a:solidFill>
                  <a:srgbClr val="333333"/>
                </a:solidFill>
                <a:effectLst/>
                <a:latin typeface="Microsoft JhengHei" panose="020B0604030504040204" pitchFamily="34" charset="-120"/>
                <a:ea typeface="Microsoft JhengHei" panose="020B0604030504040204" pitchFamily="34" charset="-120"/>
              </a:rPr>
              <a:t>資源無法隔離、無法靈活擴充套件</a:t>
            </a:r>
            <a:r>
              <a:rPr lang="zh-TW" altLang="en-US" b="0" i="0" dirty="0">
                <a:solidFill>
                  <a:srgbClr val="333333"/>
                </a:solidFill>
                <a:effectLst/>
                <a:latin typeface="Microsoft JhengHei" panose="020B0604030504040204" pitchFamily="34" charset="-120"/>
                <a:ea typeface="Microsoft JhengHei" panose="020B0604030504040204" pitchFamily="34" charset="-120"/>
              </a:rPr>
              <a:t>、</a:t>
            </a:r>
            <a:r>
              <a:rPr lang="zh-TW" altLang="en-US" b="1" i="0" dirty="0">
                <a:solidFill>
                  <a:srgbClr val="333333"/>
                </a:solidFill>
                <a:effectLst/>
                <a:latin typeface="Microsoft JhengHei" panose="020B0604030504040204" pitchFamily="34" charset="-120"/>
                <a:ea typeface="Microsoft JhengHei" panose="020B0604030504040204" pitchFamily="34" charset="-120"/>
              </a:rPr>
              <a:t>複雜度高</a:t>
            </a:r>
            <a:endParaRPr lang="en-US" altLang="zh-TW" b="0" i="0" dirty="0">
              <a:solidFill>
                <a:srgbClr val="333333"/>
              </a:solidFill>
              <a:effectLst/>
              <a:latin typeface="Microsoft JhengHei" panose="020B0604030504040204" pitchFamily="34" charset="-120"/>
              <a:ea typeface="Microsoft JhengHei" panose="020B0604030504040204" pitchFamily="34" charset="-120"/>
            </a:endParaRPr>
          </a:p>
          <a:p>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r>
              <a:rPr lang="zh-TW" altLang="en-US" b="0" i="0" dirty="0">
                <a:solidFill>
                  <a:srgbClr val="333333"/>
                </a:solidFill>
                <a:effectLst/>
                <a:latin typeface="Noto Sans TC"/>
              </a:rPr>
              <a:t>微服務是目前軟體架構的一項新趨勢，它強調高度可維護性和可擴展軟體的設計和開發，</a:t>
            </a:r>
            <a:endParaRPr lang="en-US" altLang="zh-TW" b="0" i="0" dirty="0">
              <a:solidFill>
                <a:srgbClr val="333333"/>
              </a:solidFill>
              <a:effectLst/>
              <a:latin typeface="Noto Sans TC"/>
            </a:endParaRPr>
          </a:p>
          <a:p>
            <a:r>
              <a:rPr lang="zh-TW" altLang="en-US" b="0" i="0" dirty="0">
                <a:solidFill>
                  <a:srgbClr val="333333"/>
                </a:solidFill>
                <a:effectLst/>
                <a:latin typeface="Noto Sans TC"/>
              </a:rPr>
              <a:t>微服務透過在功能面上將大型複雜系統分解成多組個別獨立的服務來管理日益增加的複雜度，</a:t>
            </a:r>
            <a:endParaRPr lang="en-US" altLang="zh-TW" b="0" i="0" dirty="0">
              <a:solidFill>
                <a:srgbClr val="333333"/>
              </a:solidFill>
              <a:effectLst/>
              <a:latin typeface="Noto Sans TC"/>
            </a:endParaRPr>
          </a:p>
          <a:p>
            <a:r>
              <a:rPr lang="zh-TW" altLang="en-US" b="0" i="0" dirty="0">
                <a:solidFill>
                  <a:srgbClr val="333333"/>
                </a:solidFill>
                <a:effectLst/>
                <a:latin typeface="Noto Sans TC"/>
              </a:rPr>
              <a:t>藉此讓服務在開發和部署過程中完全獨立，微服務因為其模組化來達成高內聚和低耦合性，</a:t>
            </a:r>
            <a:endParaRPr lang="en-US" altLang="zh-TW" b="0" i="0" dirty="0">
              <a:solidFill>
                <a:srgbClr val="333333"/>
              </a:solidFill>
              <a:effectLst/>
              <a:latin typeface="Noto Sans TC"/>
            </a:endParaRPr>
          </a:p>
          <a:p>
            <a:r>
              <a:rPr lang="zh-TW" altLang="en-US" b="0" i="0" dirty="0">
                <a:solidFill>
                  <a:srgbClr val="333333"/>
                </a:solidFill>
                <a:effectLst/>
                <a:latin typeface="Noto Sans TC"/>
              </a:rPr>
              <a:t>此方法在可維護性、可擴展性等方面皆有出色的表現和益處，但它仍舊存在一系列的問題</a:t>
            </a:r>
            <a:r>
              <a:rPr lang="en-US" altLang="zh-TW" b="0" i="0" dirty="0">
                <a:solidFill>
                  <a:srgbClr val="333333"/>
                </a:solidFill>
                <a:effectLst/>
                <a:latin typeface="Noto Sans TC"/>
              </a:rPr>
              <a:t>:</a:t>
            </a:r>
            <a:r>
              <a:rPr lang="zh-TW" altLang="en-US" b="0" i="0" dirty="0">
                <a:solidFill>
                  <a:srgbClr val="333333"/>
                </a:solidFill>
                <a:effectLst/>
                <a:latin typeface="Noto Sans TC"/>
              </a:rPr>
              <a:t>分散式系統</a:t>
            </a:r>
            <a:endParaRPr lang="en-US" altLang="zh-TW" b="0" i="0" dirty="0">
              <a:solidFill>
                <a:srgbClr val="333333"/>
              </a:solidFill>
              <a:effectLst/>
              <a:latin typeface="Noto Sans TC"/>
            </a:endParaRPr>
          </a:p>
          <a:p>
            <a:endParaRPr lang="en-US" altLang="zh-TW" b="0" i="0" dirty="0">
              <a:solidFill>
                <a:srgbClr val="333333"/>
              </a:solidFill>
              <a:effectLst/>
              <a:latin typeface="Noto Sans TC"/>
            </a:endParaRPr>
          </a:p>
          <a:p>
            <a:pPr algn="l"/>
            <a:r>
              <a:rPr lang="en-US" altLang="zh-TW" b="0" i="0" dirty="0">
                <a:solidFill>
                  <a:srgbClr val="333333"/>
                </a:solidFill>
                <a:effectLst/>
                <a:latin typeface="Noto Sans TC"/>
              </a:rPr>
              <a:t>****</a:t>
            </a:r>
            <a:r>
              <a:rPr lang="zh-TW" altLang="en-US" b="0" i="0" dirty="0">
                <a:solidFill>
                  <a:srgbClr val="000000"/>
                </a:solidFill>
                <a:effectLst/>
                <a:latin typeface="Open Sans" panose="020B0606030504020204" pitchFamily="34" charset="0"/>
              </a:rPr>
              <a:t>單體系統更容易開發。它們不需要任何特定的領域知識和專業知識。微服務的開發更具挑戰性。</a:t>
            </a:r>
          </a:p>
          <a:p>
            <a:pPr algn="l"/>
            <a:r>
              <a:rPr lang="zh-TW" altLang="en-US" b="0" i="0" dirty="0">
                <a:solidFill>
                  <a:srgbClr val="000000"/>
                </a:solidFill>
                <a:effectLst/>
                <a:latin typeface="Open Sans" panose="020B0606030504020204" pitchFamily="34" charset="0"/>
              </a:rPr>
              <a:t>在沒有適當知識和熟練勞動力的情況下採用微服務架構是有風險的。</a:t>
            </a:r>
          </a:p>
          <a:p>
            <a:pPr algn="l"/>
            <a:r>
              <a:rPr lang="zh-TW" altLang="en-US" b="0" i="0" dirty="0">
                <a:solidFill>
                  <a:srgbClr val="000000"/>
                </a:solidFill>
                <a:effectLst/>
                <a:latin typeface="Open Sans" panose="020B0606030504020204" pitchFamily="34" charset="0"/>
              </a:rPr>
              <a:t>在開發微服務時，僅有架構知識是不夠的。領域專業知識和容器知識是強制性的</a:t>
            </a:r>
          </a:p>
          <a:p>
            <a:r>
              <a:rPr lang="en-US" altLang="zh-TW" b="0" i="0" dirty="0">
                <a:solidFill>
                  <a:srgbClr val="333333"/>
                </a:solidFill>
                <a:effectLst/>
                <a:latin typeface="Noto Sans TC"/>
              </a:rPr>
              <a:t>*****</a:t>
            </a:r>
          </a:p>
          <a:p>
            <a:endParaRPr lang="en-US" altLang="zh-TW" b="0" i="0" dirty="0">
              <a:solidFill>
                <a:srgbClr val="333333"/>
              </a:solidFill>
              <a:effectLst/>
              <a:latin typeface="Noto Sans TC"/>
            </a:endParaRPr>
          </a:p>
          <a:p>
            <a:pPr algn="l"/>
            <a:r>
              <a:rPr lang="zh-TW" altLang="en-US" b="1" i="0" dirty="0">
                <a:solidFill>
                  <a:srgbClr val="333333"/>
                </a:solidFill>
                <a:effectLst/>
                <a:latin typeface="Poppins" panose="020B0502040204020203" pitchFamily="2" charset="0"/>
              </a:rPr>
              <a:t>單片的優點 ：</a:t>
            </a:r>
          </a:p>
          <a:p>
            <a:pPr algn="l">
              <a:buFont typeface="Arial" panose="020B0604020202020204" pitchFamily="34" charset="0"/>
              <a:buChar char="•"/>
            </a:pPr>
            <a:r>
              <a:rPr lang="zh-TW" altLang="en-US" b="1" i="0" dirty="0">
                <a:solidFill>
                  <a:srgbClr val="000000"/>
                </a:solidFill>
                <a:effectLst/>
                <a:latin typeface="OpenSans"/>
              </a:rPr>
              <a:t>易於部署</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在單體應用程序中，我們不需要僅處理一個文件或目錄即可處理許多部署。</a:t>
            </a:r>
          </a:p>
          <a:p>
            <a:pPr algn="l">
              <a:buFont typeface="Arial" panose="020B0604020202020204" pitchFamily="34" charset="0"/>
              <a:buChar char="•"/>
            </a:pPr>
            <a:r>
              <a:rPr lang="zh-TW" altLang="en-US" b="1" i="0" dirty="0">
                <a:solidFill>
                  <a:srgbClr val="000000"/>
                </a:solidFill>
                <a:effectLst/>
                <a:latin typeface="OpenSans"/>
              </a:rPr>
              <a:t>更輕鬆的調試和測試</a:t>
            </a:r>
            <a:r>
              <a:rPr lang="en-US" altLang="zh-TW" b="1" i="0" dirty="0">
                <a:solidFill>
                  <a:srgbClr val="000000"/>
                </a:solidFill>
                <a:effectLst/>
                <a:latin typeface="OpenSans"/>
              </a:rPr>
              <a:t>——  </a:t>
            </a:r>
            <a:r>
              <a:rPr lang="zh-TW" altLang="en-US" b="0" i="0" dirty="0">
                <a:solidFill>
                  <a:srgbClr val="000000"/>
                </a:solidFill>
                <a:effectLst/>
                <a:latin typeface="OpenSans"/>
              </a:rPr>
              <a:t>單體應用程序更容易</a:t>
            </a:r>
            <a:r>
              <a:rPr lang="zh-TW" altLang="en-US" b="1" i="0" dirty="0">
                <a:solidFill>
                  <a:srgbClr val="000000"/>
                </a:solidFill>
                <a:effectLst/>
                <a:latin typeface="OpenSans"/>
              </a:rPr>
              <a:t>調試</a:t>
            </a:r>
            <a:r>
              <a:rPr lang="zh-TW" altLang="en-US" b="0" i="0" dirty="0">
                <a:solidFill>
                  <a:srgbClr val="000000"/>
                </a:solidFill>
                <a:effectLst/>
                <a:latin typeface="OpenSans"/>
              </a:rPr>
              <a:t>和</a:t>
            </a:r>
            <a:r>
              <a:rPr lang="zh-TW" altLang="en-US" b="1" i="0" dirty="0">
                <a:solidFill>
                  <a:srgbClr val="000000"/>
                </a:solidFill>
                <a:effectLst/>
                <a:latin typeface="OpenSans"/>
              </a:rPr>
              <a:t>測試</a:t>
            </a:r>
            <a:r>
              <a:rPr lang="zh-TW" altLang="en-US" b="0" i="0" dirty="0">
                <a:solidFill>
                  <a:srgbClr val="000000"/>
                </a:solidFill>
                <a:effectLst/>
                <a:latin typeface="OpenSans"/>
              </a:rPr>
              <a:t>。由於單體應用是一個不可分割的單元，我們可以更快地運行端到端測試。</a:t>
            </a:r>
          </a:p>
          <a:p>
            <a:pPr algn="l">
              <a:buFont typeface="Arial" panose="020B0604020202020204" pitchFamily="34" charset="0"/>
              <a:buChar char="•"/>
            </a:pPr>
            <a:r>
              <a:rPr lang="zh-TW" altLang="en-US" b="1" i="0" dirty="0">
                <a:solidFill>
                  <a:srgbClr val="000000"/>
                </a:solidFill>
                <a:effectLst/>
                <a:latin typeface="OpenSans"/>
              </a:rPr>
              <a:t>性能：</a:t>
            </a:r>
            <a:r>
              <a:rPr lang="zh-TW" altLang="en-US" b="0" i="0" dirty="0">
                <a:solidFill>
                  <a:srgbClr val="000000"/>
                </a:solidFill>
                <a:effectLst/>
                <a:latin typeface="OpenSans"/>
              </a:rPr>
              <a:t>單體中的組件通常共享內存，這 比服務到服務的通信</a:t>
            </a:r>
            <a:r>
              <a:rPr lang="zh-TW" altLang="en-US" b="1" i="0" dirty="0">
                <a:solidFill>
                  <a:srgbClr val="000000"/>
                </a:solidFill>
                <a:effectLst/>
                <a:latin typeface="OpenSans"/>
              </a:rPr>
              <a:t>更快</a:t>
            </a:r>
            <a:r>
              <a:rPr lang="zh-TW" altLang="en-US" b="0" i="0" dirty="0">
                <a:solidFill>
                  <a:srgbClr val="000000"/>
                </a:solidFill>
                <a:effectLst/>
                <a:latin typeface="OpenSans"/>
              </a:rPr>
              <a:t>。</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r>
              <a:rPr lang="zh-TW" altLang="en-US" b="1" i="0" dirty="0">
                <a:solidFill>
                  <a:srgbClr val="333333"/>
                </a:solidFill>
                <a:effectLst/>
                <a:latin typeface="Poppins" panose="00000500000000000000" pitchFamily="2" charset="0"/>
              </a:rPr>
              <a:t>缺點的 單片：</a:t>
            </a:r>
          </a:p>
          <a:p>
            <a:pPr algn="l">
              <a:buFont typeface="Arial" panose="020B0604020202020204" pitchFamily="34" charset="0"/>
              <a:buChar char="•"/>
            </a:pPr>
            <a:r>
              <a:rPr lang="zh-TW" altLang="en-US" b="1" i="0" dirty="0">
                <a:solidFill>
                  <a:srgbClr val="000000"/>
                </a:solidFill>
                <a:effectLst/>
                <a:latin typeface="OpenSans"/>
              </a:rPr>
              <a:t>新技術障礙</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在單體應用程序中使用新技術是非常有問題的，因為必須重寫</a:t>
            </a:r>
            <a:r>
              <a:rPr lang="zh-TW" altLang="en-US" b="1" i="0" dirty="0">
                <a:solidFill>
                  <a:srgbClr val="000000"/>
                </a:solidFill>
                <a:effectLst/>
                <a:latin typeface="OpenSans"/>
              </a:rPr>
              <a:t>整個應用程序</a:t>
            </a:r>
            <a:r>
              <a:rPr lang="zh-TW" altLang="en-US" b="0" i="0" dirty="0">
                <a:solidFill>
                  <a:srgbClr val="000000"/>
                </a:solidFill>
                <a:effectLst/>
                <a:latin typeface="OpenSans"/>
              </a:rPr>
              <a:t>。</a:t>
            </a:r>
          </a:p>
          <a:p>
            <a:pPr algn="l">
              <a:buFont typeface="Arial" panose="020B0604020202020204" pitchFamily="34" charset="0"/>
              <a:buChar char="•"/>
            </a:pPr>
            <a:r>
              <a:rPr lang="zh-TW" altLang="en-US" b="1" i="0" dirty="0">
                <a:solidFill>
                  <a:srgbClr val="000000"/>
                </a:solidFill>
                <a:effectLst/>
                <a:latin typeface="OpenSans"/>
              </a:rPr>
              <a:t>可擴展性 </a:t>
            </a:r>
            <a:r>
              <a:rPr lang="en-US" altLang="zh-TW" b="1" i="0" dirty="0">
                <a:solidFill>
                  <a:srgbClr val="000000"/>
                </a:solidFill>
                <a:effectLst/>
                <a:latin typeface="OpenSans"/>
              </a:rPr>
              <a:t>-</a:t>
            </a:r>
            <a:r>
              <a:rPr lang="zh-TW" altLang="en-US" b="0" i="0" dirty="0">
                <a:solidFill>
                  <a:srgbClr val="000000"/>
                </a:solidFill>
                <a:effectLst/>
                <a:latin typeface="OpenSans"/>
              </a:rPr>
              <a:t>您不能</a:t>
            </a:r>
            <a:r>
              <a:rPr lang="zh-TW" altLang="en-US" b="1" i="0" dirty="0">
                <a:solidFill>
                  <a:srgbClr val="000000"/>
                </a:solidFill>
                <a:effectLst/>
                <a:latin typeface="OpenSans"/>
              </a:rPr>
              <a:t>獨立</a:t>
            </a:r>
            <a:r>
              <a:rPr lang="zh-TW" altLang="en-US" b="0" i="0" dirty="0">
                <a:solidFill>
                  <a:srgbClr val="000000"/>
                </a:solidFill>
                <a:effectLst/>
                <a:latin typeface="OpenSans"/>
              </a:rPr>
              <a:t>擴展組件，只能</a:t>
            </a:r>
            <a:r>
              <a:rPr lang="zh-TW" altLang="en-US" b="1" i="0" dirty="0">
                <a:solidFill>
                  <a:srgbClr val="000000"/>
                </a:solidFill>
                <a:effectLst/>
                <a:latin typeface="OpenSans"/>
              </a:rPr>
              <a:t>擴展</a:t>
            </a:r>
            <a:r>
              <a:rPr lang="zh-TW" altLang="en-US" b="0" i="0" dirty="0">
                <a:solidFill>
                  <a:srgbClr val="000000"/>
                </a:solidFill>
                <a:effectLst/>
                <a:latin typeface="OpenSans"/>
              </a:rPr>
              <a:t>整個應用程序。</a:t>
            </a:r>
          </a:p>
          <a:p>
            <a:pPr algn="l">
              <a:buFont typeface="Arial" panose="020B0604020202020204" pitchFamily="34" charset="0"/>
              <a:buChar char="•"/>
            </a:pPr>
            <a:r>
              <a:rPr lang="zh-TW" altLang="en-US" b="1" i="0" dirty="0">
                <a:solidFill>
                  <a:srgbClr val="000000"/>
                </a:solidFill>
                <a:effectLst/>
                <a:latin typeface="OpenSans"/>
              </a:rPr>
              <a:t>規模 </a:t>
            </a:r>
            <a:r>
              <a:rPr lang="en-US" altLang="zh-TW" b="1" i="0" dirty="0">
                <a:solidFill>
                  <a:srgbClr val="000000"/>
                </a:solidFill>
                <a:effectLst/>
                <a:latin typeface="OpenSans"/>
              </a:rPr>
              <a:t>-</a:t>
            </a:r>
            <a:r>
              <a:rPr lang="zh-TW" altLang="en-US" b="0" i="0" dirty="0">
                <a:solidFill>
                  <a:srgbClr val="000000"/>
                </a:solidFill>
                <a:effectLst/>
                <a:latin typeface="OpenSans"/>
              </a:rPr>
              <a:t>隨著時間的推移，規模變得過大，變得</a:t>
            </a:r>
            <a:r>
              <a:rPr lang="zh-TW" altLang="en-US" b="1" i="0" dirty="0">
                <a:solidFill>
                  <a:srgbClr val="000000"/>
                </a:solidFill>
                <a:effectLst/>
                <a:latin typeface="OpenSans"/>
              </a:rPr>
              <a:t>難以</a:t>
            </a:r>
            <a:r>
              <a:rPr lang="zh-TW" altLang="en-US" b="0" i="0" dirty="0">
                <a:solidFill>
                  <a:srgbClr val="000000"/>
                </a:solidFill>
                <a:effectLst/>
                <a:latin typeface="OpenSans"/>
              </a:rPr>
              <a:t>管理。</a:t>
            </a:r>
          </a:p>
          <a:p>
            <a:pPr algn="l">
              <a:buFont typeface="Arial" panose="020B0604020202020204" pitchFamily="34" charset="0"/>
              <a:buChar char="•"/>
            </a:pPr>
            <a:r>
              <a:rPr lang="zh-TW" altLang="en-US" b="1" i="0" dirty="0">
                <a:solidFill>
                  <a:srgbClr val="000000"/>
                </a:solidFill>
                <a:effectLst/>
                <a:latin typeface="OpenSans"/>
              </a:rPr>
              <a:t>難以理解</a:t>
            </a:r>
            <a:r>
              <a:rPr lang="en-US" altLang="zh-TW" b="0" i="0" dirty="0">
                <a:solidFill>
                  <a:srgbClr val="000000"/>
                </a:solidFill>
                <a:effectLst/>
                <a:latin typeface="OpenSans"/>
              </a:rPr>
              <a:t>——</a:t>
            </a:r>
            <a:r>
              <a:rPr lang="zh-TW" altLang="en-US" b="0" i="0" dirty="0">
                <a:solidFill>
                  <a:srgbClr val="000000"/>
                </a:solidFill>
                <a:effectLst/>
                <a:latin typeface="OpenSans"/>
              </a:rPr>
              <a:t>對於任何加入該項目的新開發人員來說，</a:t>
            </a:r>
            <a:r>
              <a:rPr lang="zh-TW" altLang="en-US" b="1" i="0" dirty="0">
                <a:solidFill>
                  <a:srgbClr val="000000"/>
                </a:solidFill>
                <a:effectLst/>
                <a:latin typeface="OpenSans"/>
              </a:rPr>
              <a:t>無論</a:t>
            </a:r>
            <a:r>
              <a:rPr lang="zh-TW" altLang="en-US" b="0" i="0" dirty="0">
                <a:solidFill>
                  <a:srgbClr val="000000"/>
                </a:solidFill>
                <a:effectLst/>
                <a:latin typeface="OpenSans"/>
              </a:rPr>
              <a:t>他的職責是否與一項功能相關，都很難掌握</a:t>
            </a:r>
            <a:r>
              <a:rPr lang="zh-TW" altLang="en-US" b="1" i="0" dirty="0">
                <a:solidFill>
                  <a:srgbClr val="000000"/>
                </a:solidFill>
                <a:effectLst/>
                <a:latin typeface="OpenSans"/>
              </a:rPr>
              <a:t>超大</a:t>
            </a:r>
            <a:r>
              <a:rPr lang="zh-TW" altLang="en-US" b="0" i="0" dirty="0">
                <a:solidFill>
                  <a:srgbClr val="000000"/>
                </a:solidFill>
                <a:effectLst/>
                <a:latin typeface="OpenSans"/>
              </a:rPr>
              <a:t>單體應用程序的邏輯。</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buFont typeface="Arial" panose="020B0604020202020204" pitchFamily="34" charset="0"/>
              <a:buChar char="•"/>
            </a:pPr>
            <a:r>
              <a:rPr lang="en-US" altLang="zh-TW" b="0" i="0" dirty="0">
                <a:solidFill>
                  <a:srgbClr val="000000"/>
                </a:solidFill>
                <a:effectLst/>
                <a:latin typeface="OpenSans"/>
              </a:rPr>
              <a:t>--------------------------------------------------------------------</a:t>
            </a:r>
          </a:p>
          <a:p>
            <a:pPr algn="l"/>
            <a:r>
              <a:rPr lang="zh-TW" altLang="en-US" b="1" i="0" dirty="0">
                <a:solidFill>
                  <a:srgbClr val="333333"/>
                </a:solidFill>
                <a:effectLst/>
                <a:latin typeface="Poppins" panose="00000500000000000000" pitchFamily="2" charset="0"/>
              </a:rPr>
              <a:t>微服務的優勢：</a:t>
            </a:r>
          </a:p>
          <a:p>
            <a:pPr algn="l">
              <a:buFont typeface="Arial" panose="020B0604020202020204" pitchFamily="34" charset="0"/>
              <a:buChar char="•"/>
            </a:pPr>
            <a:r>
              <a:rPr lang="zh-TW" altLang="en-US" b="0" i="0" dirty="0">
                <a:solidFill>
                  <a:srgbClr val="000000"/>
                </a:solidFill>
                <a:effectLst/>
                <a:latin typeface="OpenSans"/>
              </a:rPr>
              <a:t>應用程序</a:t>
            </a:r>
            <a:r>
              <a:rPr lang="zh-TW" altLang="en-US" b="1" i="0" dirty="0">
                <a:solidFill>
                  <a:srgbClr val="000000"/>
                </a:solidFill>
                <a:effectLst/>
                <a:latin typeface="OpenSans"/>
              </a:rPr>
              <a:t>啟動速度更快</a:t>
            </a:r>
            <a:r>
              <a:rPr lang="zh-TW" altLang="en-US" b="0" i="0" dirty="0">
                <a:solidFill>
                  <a:srgbClr val="000000"/>
                </a:solidFill>
                <a:effectLst/>
                <a:latin typeface="OpenSans"/>
              </a:rPr>
              <a:t>，這使開發人員的工作效率更高，並加快了</a:t>
            </a:r>
            <a:r>
              <a:rPr lang="zh-TW" altLang="en-US" b="1" i="0" dirty="0">
                <a:solidFill>
                  <a:srgbClr val="000000"/>
                </a:solidFill>
                <a:effectLst/>
                <a:latin typeface="OpenSans"/>
              </a:rPr>
              <a:t>部署</a:t>
            </a:r>
            <a:r>
              <a:rPr lang="zh-TW" altLang="en-US" b="0" i="0" dirty="0">
                <a:solidFill>
                  <a:srgbClr val="000000"/>
                </a:solidFill>
                <a:effectLst/>
                <a:latin typeface="OpenSans"/>
              </a:rPr>
              <a:t>速度。</a:t>
            </a:r>
          </a:p>
          <a:p>
            <a:pPr algn="l">
              <a:buFont typeface="Arial" panose="020B0604020202020204" pitchFamily="34" charset="0"/>
              <a:buChar char="•"/>
            </a:pPr>
            <a:r>
              <a:rPr lang="zh-TW" altLang="en-US" b="0" i="0" dirty="0">
                <a:solidFill>
                  <a:srgbClr val="000000"/>
                </a:solidFill>
                <a:effectLst/>
                <a:latin typeface="OpenSans"/>
              </a:rPr>
              <a:t>它使我們能夠圍繞</a:t>
            </a:r>
            <a:r>
              <a:rPr lang="zh-TW" altLang="en-US" b="1" i="0" dirty="0">
                <a:solidFill>
                  <a:srgbClr val="000000"/>
                </a:solidFill>
                <a:effectLst/>
                <a:latin typeface="OpenSans"/>
              </a:rPr>
              <a:t>多個團隊</a:t>
            </a:r>
            <a:r>
              <a:rPr lang="zh-TW" altLang="en-US" b="0" i="0" dirty="0">
                <a:solidFill>
                  <a:srgbClr val="000000"/>
                </a:solidFill>
                <a:effectLst/>
                <a:latin typeface="OpenSans"/>
              </a:rPr>
              <a:t>安排活動工作。每個團隊負責一項或多項單一服務。每個團隊都可以獨立於所有相對的團隊開發、部署和擴展他們的服務。</a:t>
            </a:r>
          </a:p>
          <a:p>
            <a:pPr algn="l">
              <a:buFont typeface="Arial" panose="020B0604020202020204" pitchFamily="34" charset="0"/>
              <a:buChar char="•"/>
            </a:pPr>
            <a:r>
              <a:rPr lang="zh-TW" altLang="en-US" b="0" i="0" dirty="0">
                <a:solidFill>
                  <a:srgbClr val="000000"/>
                </a:solidFill>
                <a:effectLst/>
                <a:latin typeface="OpenSans"/>
              </a:rPr>
              <a:t>微服務允許為</a:t>
            </a:r>
            <a:r>
              <a:rPr lang="zh-TW" altLang="en-US" b="1" i="0" dirty="0">
                <a:solidFill>
                  <a:srgbClr val="000000"/>
                </a:solidFill>
                <a:effectLst/>
                <a:latin typeface="OpenSans"/>
              </a:rPr>
              <a:t>各種服務</a:t>
            </a:r>
            <a:r>
              <a:rPr lang="zh-TW" altLang="en-US" b="0" i="0" dirty="0">
                <a:solidFill>
                  <a:srgbClr val="000000"/>
                </a:solidFill>
                <a:effectLst/>
                <a:latin typeface="OpenSans"/>
              </a:rPr>
              <a:t>使用最合適的技術。這意味著構建所選服務的每個團隊都可以選擇他們喜歡的編程語言和框架，因為他們是</a:t>
            </a:r>
            <a:r>
              <a:rPr lang="zh-TW" altLang="en-US" b="1" i="0" dirty="0">
                <a:solidFill>
                  <a:srgbClr val="000000"/>
                </a:solidFill>
                <a:effectLst/>
                <a:latin typeface="OpenSans"/>
              </a:rPr>
              <a:t>獨立</a:t>
            </a:r>
            <a:r>
              <a:rPr lang="zh-TW" altLang="en-US" b="0" i="0" dirty="0">
                <a:solidFill>
                  <a:srgbClr val="000000"/>
                </a:solidFill>
                <a:effectLst/>
                <a:latin typeface="OpenSans"/>
              </a:rPr>
              <a:t>工作的。</a:t>
            </a:r>
          </a:p>
          <a:p>
            <a:pPr algn="l">
              <a:buFont typeface="Arial" panose="020B0604020202020204" pitchFamily="34" charset="0"/>
              <a:buChar char="•"/>
            </a:pPr>
            <a:r>
              <a:rPr lang="zh-TW" altLang="en-US" b="0" i="0" dirty="0">
                <a:solidFill>
                  <a:srgbClr val="000000"/>
                </a:solidFill>
                <a:effectLst/>
                <a:latin typeface="OpenSans"/>
              </a:rPr>
              <a:t>一旦組織開發並實施了微服務架構，它就是可以為未來的項目和服務重用和擴展的</a:t>
            </a:r>
            <a:r>
              <a:rPr lang="zh-TW" altLang="en-US" b="1" i="0" dirty="0">
                <a:solidFill>
                  <a:srgbClr val="000000"/>
                </a:solidFill>
                <a:effectLst/>
                <a:latin typeface="OpenSans"/>
              </a:rPr>
              <a:t>示意圖</a:t>
            </a:r>
            <a:r>
              <a:rPr lang="zh-TW" altLang="en-US" b="0" i="0" dirty="0">
                <a:solidFill>
                  <a:srgbClr val="000000"/>
                </a:solidFill>
                <a:effectLst/>
                <a:latin typeface="OpenSans"/>
              </a:rPr>
              <a:t>。</a:t>
            </a:r>
          </a:p>
          <a:p>
            <a:pPr algn="l">
              <a:buFont typeface="Arial" panose="020B0604020202020204" pitchFamily="34" charset="0"/>
              <a:buChar char="•"/>
            </a:pPr>
            <a:r>
              <a:rPr lang="zh-TW" altLang="en-US" b="0" i="0" dirty="0">
                <a:solidFill>
                  <a:srgbClr val="000000"/>
                </a:solidFill>
                <a:effectLst/>
                <a:latin typeface="OpenSans"/>
              </a:rPr>
              <a:t>每個服務都是</a:t>
            </a:r>
            <a:r>
              <a:rPr lang="zh-TW" altLang="en-US" b="1" i="0" dirty="0">
                <a:solidFill>
                  <a:srgbClr val="000000"/>
                </a:solidFill>
                <a:effectLst/>
                <a:latin typeface="OpenSans"/>
              </a:rPr>
              <a:t>微服務框架</a:t>
            </a:r>
            <a:r>
              <a:rPr lang="zh-TW" altLang="en-US" b="0" i="0" dirty="0">
                <a:solidFill>
                  <a:srgbClr val="000000"/>
                </a:solidFill>
                <a:effectLst/>
                <a:latin typeface="OpenSans"/>
              </a:rPr>
              <a:t>內的一個獨立對象，可實現其獨立功能。</a:t>
            </a:r>
          </a:p>
          <a:p>
            <a:pPr algn="l"/>
            <a:r>
              <a:rPr lang="zh-TW" altLang="en-US" b="1" i="0" dirty="0">
                <a:solidFill>
                  <a:srgbClr val="333333"/>
                </a:solidFill>
                <a:effectLst/>
                <a:latin typeface="Poppins" panose="00000500000000000000" pitchFamily="2" charset="0"/>
              </a:rPr>
              <a:t>微服務的缺點：</a:t>
            </a:r>
          </a:p>
          <a:p>
            <a:pPr algn="l">
              <a:buFont typeface="Arial" panose="020B0604020202020204" pitchFamily="34" charset="0"/>
              <a:buChar char="•"/>
            </a:pPr>
            <a:r>
              <a:rPr lang="zh-TW" altLang="en-US" b="0" i="0" dirty="0">
                <a:solidFill>
                  <a:srgbClr val="000000"/>
                </a:solidFill>
                <a:effectLst/>
                <a:latin typeface="OpenSans"/>
              </a:rPr>
              <a:t>由於現在一切都是獨立的服務，我們必須小心處理在我們的模塊之間傳輸的請求。在這樣的一種情況下，開發人員還被迫編寫</a:t>
            </a:r>
            <a:r>
              <a:rPr lang="zh-TW" altLang="en-US" b="1" i="0" dirty="0">
                <a:solidFill>
                  <a:srgbClr val="000000"/>
                </a:solidFill>
                <a:effectLst/>
                <a:latin typeface="OpenSans"/>
              </a:rPr>
              <a:t>額外的代碼</a:t>
            </a:r>
            <a:r>
              <a:rPr lang="zh-TW" altLang="en-US" b="0" i="0" dirty="0">
                <a:solidFill>
                  <a:srgbClr val="000000"/>
                </a:solidFill>
                <a:effectLst/>
                <a:latin typeface="OpenSans"/>
              </a:rPr>
              <a:t>以避免中斷。</a:t>
            </a:r>
          </a:p>
          <a:p>
            <a:pPr algn="l">
              <a:buFont typeface="Arial" panose="020B0604020202020204" pitchFamily="34" charset="0"/>
              <a:buChar char="•"/>
            </a:pPr>
            <a:r>
              <a:rPr lang="zh-TW" altLang="en-US" b="0" i="0" dirty="0">
                <a:solidFill>
                  <a:srgbClr val="000000"/>
                </a:solidFill>
                <a:effectLst/>
                <a:latin typeface="OpenSans"/>
              </a:rPr>
              <a:t>服務之間的通信可能很</a:t>
            </a:r>
            <a:r>
              <a:rPr lang="zh-TW" altLang="en-US" b="1" i="0" dirty="0">
                <a:solidFill>
                  <a:srgbClr val="000000"/>
                </a:solidFill>
                <a:effectLst/>
                <a:latin typeface="OpenSans"/>
              </a:rPr>
              <a:t>複雜，</a:t>
            </a:r>
            <a:r>
              <a:rPr lang="zh-TW" altLang="en-US" b="0" i="0" dirty="0">
                <a:solidFill>
                  <a:srgbClr val="000000"/>
                </a:solidFill>
                <a:effectLst/>
                <a:latin typeface="OpenSans"/>
              </a:rPr>
              <a:t>並且在不同服務之間的通信期間失敗的可能性更高。</a:t>
            </a:r>
          </a:p>
          <a:p>
            <a:pPr algn="l">
              <a:buFont typeface="Arial" panose="020B0604020202020204" pitchFamily="34" charset="0"/>
              <a:buChar char="•"/>
            </a:pPr>
            <a:r>
              <a:rPr lang="zh-TW" altLang="en-US" b="0" i="0" dirty="0">
                <a:solidFill>
                  <a:srgbClr val="000000"/>
                </a:solidFill>
                <a:effectLst/>
                <a:latin typeface="OpenSans"/>
              </a:rPr>
              <a:t>開發人員必須解決問題，例如網絡延遲和負載平衡。</a:t>
            </a:r>
          </a:p>
          <a:p>
            <a:pPr algn="l">
              <a:buFont typeface="Arial" panose="020B0604020202020204" pitchFamily="34" charset="0"/>
              <a:buChar char="•"/>
            </a:pPr>
            <a:r>
              <a:rPr lang="zh-TW" altLang="en-US" b="0" i="0" dirty="0">
                <a:solidFill>
                  <a:srgbClr val="000000"/>
                </a:solidFill>
                <a:effectLst/>
                <a:latin typeface="OpenSans"/>
              </a:rPr>
              <a:t> 雖然使用微服務進行單元測試可能更容易，但</a:t>
            </a:r>
            <a:r>
              <a:rPr lang="zh-TW" altLang="en-US" b="1" i="0" dirty="0">
                <a:solidFill>
                  <a:srgbClr val="000000"/>
                </a:solidFill>
                <a:effectLst/>
                <a:latin typeface="OpenSans"/>
              </a:rPr>
              <a:t>集成測試</a:t>
            </a:r>
            <a:r>
              <a:rPr lang="zh-TW" altLang="en-US" b="0" i="0" dirty="0">
                <a:solidFill>
                  <a:srgbClr val="000000"/>
                </a:solidFill>
                <a:effectLst/>
                <a:latin typeface="OpenSans"/>
              </a:rPr>
              <a:t>卻不然。組件是分佈式的，開發人員無法從他們的個人機器上測試一個完整的系統。</a:t>
            </a:r>
          </a:p>
          <a:p>
            <a:pPr lvl="1" algn="l">
              <a:buFont typeface="Arial" panose="020B0604020202020204" pitchFamily="34" charset="0"/>
              <a:buChar char="•"/>
            </a:pPr>
            <a:endParaRPr lang="zh-TW" altLang="en-US" b="0" i="0" dirty="0">
              <a:solidFill>
                <a:srgbClr val="000000"/>
              </a:solidFill>
              <a:effectLst/>
              <a:latin typeface="OpenSans"/>
            </a:endParaRPr>
          </a:p>
          <a:p>
            <a:pPr algn="l">
              <a:buFont typeface="Arial" panose="020B0604020202020204" pitchFamily="34" charset="0"/>
              <a:buChar char="•"/>
            </a:pPr>
            <a:endParaRPr lang="zh-TW" altLang="en-US" b="0" i="0" dirty="0">
              <a:solidFill>
                <a:srgbClr val="000000"/>
              </a:solidFill>
              <a:effectLst/>
              <a:latin typeface="OpenSans"/>
            </a:endParaRPr>
          </a:p>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13</a:t>
            </a:fld>
            <a:endParaRPr lang="en-US" dirty="0"/>
          </a:p>
        </p:txBody>
      </p:sp>
    </p:spTree>
    <p:extLst>
      <p:ext uri="{BB962C8B-B14F-4D97-AF65-F5344CB8AC3E}">
        <p14:creationId xmlns:p14="http://schemas.microsoft.com/office/powerpoint/2010/main" val="75337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333333"/>
                </a:solidFill>
                <a:effectLst/>
                <a:latin typeface="Microsoft JhengHei" panose="020B0604030504040204" pitchFamily="34" charset="-120"/>
                <a:ea typeface="Microsoft JhengHei" panose="020B0604030504040204" pitchFamily="34" charset="-120"/>
              </a:rPr>
              <a:t>單體式</a:t>
            </a:r>
            <a:r>
              <a:rPr lang="en-US" altLang="zh-TW" b="0" i="0" dirty="0">
                <a:solidFill>
                  <a:srgbClr val="333333"/>
                </a:solidFill>
                <a:effectLst/>
                <a:latin typeface="Microsoft JhengHei" panose="020B0604030504040204" pitchFamily="34" charset="-120"/>
                <a:ea typeface="Microsoft JhengHei" panose="020B0604030504040204" pitchFamily="34" charset="-120"/>
              </a:rPr>
              <a:t>:</a:t>
            </a:r>
            <a:r>
              <a:rPr lang="zh-TW" altLang="en-US" b="0" i="0" dirty="0">
                <a:solidFill>
                  <a:srgbClr val="333333"/>
                </a:solidFill>
                <a:effectLst/>
                <a:latin typeface="Microsoft JhengHei" panose="020B0604030504040204" pitchFamily="34" charset="-120"/>
                <a:ea typeface="Microsoft JhengHei" panose="020B0604030504040204" pitchFamily="34" charset="-120"/>
              </a:rPr>
              <a:t>所有的功能模組耦合在一個應用的架構方式。</a:t>
            </a:r>
            <a:r>
              <a:rPr lang="zh-TW" altLang="en-US" b="1" i="0" dirty="0">
                <a:solidFill>
                  <a:srgbClr val="333333"/>
                </a:solidFill>
                <a:effectLst/>
                <a:latin typeface="Microsoft JhengHei" panose="020B0604030504040204" pitchFamily="34" charset="-120"/>
                <a:ea typeface="Microsoft JhengHei" panose="020B0604030504040204" pitchFamily="34" charset="-120"/>
              </a:rPr>
              <a:t>資源無法隔離、無法靈活擴充套件</a:t>
            </a:r>
            <a:r>
              <a:rPr lang="zh-TW" altLang="en-US" b="0" i="0" dirty="0">
                <a:solidFill>
                  <a:srgbClr val="333333"/>
                </a:solidFill>
                <a:effectLst/>
                <a:latin typeface="Microsoft JhengHei" panose="020B0604030504040204" pitchFamily="34" charset="-120"/>
                <a:ea typeface="Microsoft JhengHei" panose="020B0604030504040204" pitchFamily="34" charset="-120"/>
              </a:rPr>
              <a:t>、</a:t>
            </a:r>
            <a:r>
              <a:rPr lang="zh-TW" altLang="en-US" b="1" i="0" dirty="0">
                <a:solidFill>
                  <a:srgbClr val="333333"/>
                </a:solidFill>
                <a:effectLst/>
                <a:latin typeface="Microsoft JhengHei" panose="020B0604030504040204" pitchFamily="34" charset="-120"/>
                <a:ea typeface="Microsoft JhengHei" panose="020B0604030504040204" pitchFamily="34" charset="-120"/>
              </a:rPr>
              <a:t>複雜度高</a:t>
            </a:r>
            <a:endParaRPr lang="en-US" altLang="zh-TW" b="0" i="0" dirty="0">
              <a:solidFill>
                <a:srgbClr val="333333"/>
              </a:solidFill>
              <a:effectLst/>
              <a:latin typeface="Microsoft JhengHei" panose="020B0604030504040204" pitchFamily="34" charset="-120"/>
              <a:ea typeface="Microsoft JhengHei" panose="020B0604030504040204" pitchFamily="34" charset="-120"/>
            </a:endParaRPr>
          </a:p>
          <a:p>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r>
              <a:rPr lang="zh-TW" altLang="en-US" b="0" i="0" dirty="0">
                <a:solidFill>
                  <a:srgbClr val="333333"/>
                </a:solidFill>
                <a:effectLst/>
                <a:latin typeface="Noto Sans TC"/>
              </a:rPr>
              <a:t>微服務是目前軟體架構的一項新趨勢，它強調高度可維護性和可擴展軟體的設計和開發，</a:t>
            </a:r>
            <a:endParaRPr lang="en-US" altLang="zh-TW" b="0" i="0" dirty="0">
              <a:solidFill>
                <a:srgbClr val="333333"/>
              </a:solidFill>
              <a:effectLst/>
              <a:latin typeface="Noto Sans TC"/>
            </a:endParaRPr>
          </a:p>
          <a:p>
            <a:r>
              <a:rPr lang="zh-TW" altLang="en-US" b="0" i="0" dirty="0">
                <a:solidFill>
                  <a:srgbClr val="333333"/>
                </a:solidFill>
                <a:effectLst/>
                <a:latin typeface="Noto Sans TC"/>
              </a:rPr>
              <a:t>微服務透過在功能面上將大型複雜系統分解成多組個別獨立的服務來管理日益增加的複雜度，</a:t>
            </a:r>
            <a:endParaRPr lang="en-US" altLang="zh-TW" b="0" i="0" dirty="0">
              <a:solidFill>
                <a:srgbClr val="333333"/>
              </a:solidFill>
              <a:effectLst/>
              <a:latin typeface="Noto Sans TC"/>
            </a:endParaRPr>
          </a:p>
          <a:p>
            <a:r>
              <a:rPr lang="zh-TW" altLang="en-US" b="0" i="0" dirty="0">
                <a:solidFill>
                  <a:srgbClr val="333333"/>
                </a:solidFill>
                <a:effectLst/>
                <a:latin typeface="Noto Sans TC"/>
              </a:rPr>
              <a:t>藉此讓服務在開發和部署過程中完全獨立，微服務因為其模組化來達成高內聚和低耦合性，</a:t>
            </a:r>
            <a:endParaRPr lang="en-US" altLang="zh-TW" b="0" i="0" dirty="0">
              <a:solidFill>
                <a:srgbClr val="333333"/>
              </a:solidFill>
              <a:effectLst/>
              <a:latin typeface="Noto Sans TC"/>
            </a:endParaRPr>
          </a:p>
          <a:p>
            <a:r>
              <a:rPr lang="zh-TW" altLang="en-US" b="0" i="0" dirty="0">
                <a:solidFill>
                  <a:srgbClr val="333333"/>
                </a:solidFill>
                <a:effectLst/>
                <a:latin typeface="Noto Sans TC"/>
              </a:rPr>
              <a:t>此方法在可維護性、可擴展性等方面皆有出色的表現和益處，但它仍舊存在一系列的問題</a:t>
            </a:r>
            <a:r>
              <a:rPr lang="en-US" altLang="zh-TW" b="0" i="0" dirty="0">
                <a:solidFill>
                  <a:srgbClr val="333333"/>
                </a:solidFill>
                <a:effectLst/>
                <a:latin typeface="Noto Sans TC"/>
              </a:rPr>
              <a:t>:</a:t>
            </a:r>
            <a:r>
              <a:rPr lang="zh-TW" altLang="en-US" b="0" i="0" dirty="0">
                <a:solidFill>
                  <a:srgbClr val="333333"/>
                </a:solidFill>
                <a:effectLst/>
                <a:latin typeface="Noto Sans TC"/>
              </a:rPr>
              <a:t>分散式系統</a:t>
            </a:r>
            <a:endParaRPr lang="en-US" altLang="zh-TW" b="0" i="0" dirty="0">
              <a:solidFill>
                <a:srgbClr val="333333"/>
              </a:solidFill>
              <a:effectLst/>
              <a:latin typeface="Noto Sans TC"/>
            </a:endParaRPr>
          </a:p>
          <a:p>
            <a:endParaRPr lang="en-US" altLang="zh-TW" b="0" i="0" dirty="0">
              <a:solidFill>
                <a:srgbClr val="333333"/>
              </a:solidFill>
              <a:effectLst/>
              <a:latin typeface="Noto Sans TC"/>
            </a:endParaRPr>
          </a:p>
          <a:p>
            <a:pPr algn="l"/>
            <a:r>
              <a:rPr lang="en-US" altLang="zh-TW" b="0" i="0" dirty="0">
                <a:solidFill>
                  <a:srgbClr val="333333"/>
                </a:solidFill>
                <a:effectLst/>
                <a:latin typeface="Noto Sans TC"/>
              </a:rPr>
              <a:t>****</a:t>
            </a:r>
            <a:r>
              <a:rPr lang="zh-TW" altLang="en-US" b="0" i="0" dirty="0">
                <a:solidFill>
                  <a:srgbClr val="000000"/>
                </a:solidFill>
                <a:effectLst/>
                <a:latin typeface="Open Sans" panose="020B0606030504020204" pitchFamily="34" charset="0"/>
              </a:rPr>
              <a:t>單體系統更容易開發。它們不需要任何特定的領域知識和專業知識。微服務的開發更具挑戰性。</a:t>
            </a:r>
          </a:p>
          <a:p>
            <a:pPr algn="l"/>
            <a:r>
              <a:rPr lang="zh-TW" altLang="en-US" b="0" i="0" dirty="0">
                <a:solidFill>
                  <a:srgbClr val="000000"/>
                </a:solidFill>
                <a:effectLst/>
                <a:latin typeface="Open Sans" panose="020B0606030504020204" pitchFamily="34" charset="0"/>
              </a:rPr>
              <a:t>在沒有適當知識和熟練勞動力的情況下採用微服務架構是有風險的。</a:t>
            </a:r>
          </a:p>
          <a:p>
            <a:pPr algn="l"/>
            <a:r>
              <a:rPr lang="zh-TW" altLang="en-US" b="0" i="0" dirty="0">
                <a:solidFill>
                  <a:srgbClr val="000000"/>
                </a:solidFill>
                <a:effectLst/>
                <a:latin typeface="Open Sans" panose="020B0606030504020204" pitchFamily="34" charset="0"/>
              </a:rPr>
              <a:t>在開發微服務時，僅有架構知識是不夠的。領域專業知識和容器知識是強制性的</a:t>
            </a:r>
          </a:p>
          <a:p>
            <a:r>
              <a:rPr lang="en-US" altLang="zh-TW" b="0" i="0" dirty="0">
                <a:solidFill>
                  <a:srgbClr val="333333"/>
                </a:solidFill>
                <a:effectLst/>
                <a:latin typeface="Noto Sans TC"/>
              </a:rPr>
              <a:t>*****</a:t>
            </a:r>
          </a:p>
          <a:p>
            <a:endParaRPr lang="en-US" altLang="zh-TW" b="0" i="0" dirty="0">
              <a:solidFill>
                <a:srgbClr val="333333"/>
              </a:solidFill>
              <a:effectLst/>
              <a:latin typeface="Noto Sans TC"/>
            </a:endParaRPr>
          </a:p>
          <a:p>
            <a:pPr algn="l"/>
            <a:r>
              <a:rPr lang="zh-TW" altLang="en-US" b="1" i="0" dirty="0">
                <a:solidFill>
                  <a:srgbClr val="333333"/>
                </a:solidFill>
                <a:effectLst/>
                <a:latin typeface="Poppins" panose="020B0502040204020203" pitchFamily="2" charset="0"/>
              </a:rPr>
              <a:t>單片的優點 ：</a:t>
            </a:r>
          </a:p>
          <a:p>
            <a:pPr algn="l">
              <a:buFont typeface="Arial" panose="020B0604020202020204" pitchFamily="34" charset="0"/>
              <a:buChar char="•"/>
            </a:pPr>
            <a:r>
              <a:rPr lang="zh-TW" altLang="en-US" b="1" i="0" dirty="0">
                <a:solidFill>
                  <a:srgbClr val="000000"/>
                </a:solidFill>
                <a:effectLst/>
                <a:latin typeface="OpenSans"/>
              </a:rPr>
              <a:t>易於部署</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在單體應用程序中，我們不需要僅處理一個文件或目錄即可處理許多部署。</a:t>
            </a:r>
          </a:p>
          <a:p>
            <a:pPr algn="l">
              <a:buFont typeface="Arial" panose="020B0604020202020204" pitchFamily="34" charset="0"/>
              <a:buChar char="•"/>
            </a:pPr>
            <a:r>
              <a:rPr lang="zh-TW" altLang="en-US" b="1" i="0" dirty="0">
                <a:solidFill>
                  <a:srgbClr val="000000"/>
                </a:solidFill>
                <a:effectLst/>
                <a:latin typeface="OpenSans"/>
              </a:rPr>
              <a:t>更輕鬆的調試和測試</a:t>
            </a:r>
            <a:r>
              <a:rPr lang="en-US" altLang="zh-TW" b="1" i="0" dirty="0">
                <a:solidFill>
                  <a:srgbClr val="000000"/>
                </a:solidFill>
                <a:effectLst/>
                <a:latin typeface="OpenSans"/>
              </a:rPr>
              <a:t>——  </a:t>
            </a:r>
            <a:r>
              <a:rPr lang="zh-TW" altLang="en-US" b="0" i="0" dirty="0">
                <a:solidFill>
                  <a:srgbClr val="000000"/>
                </a:solidFill>
                <a:effectLst/>
                <a:latin typeface="OpenSans"/>
              </a:rPr>
              <a:t>單體應用程序更容易</a:t>
            </a:r>
            <a:r>
              <a:rPr lang="zh-TW" altLang="en-US" b="1" i="0" dirty="0">
                <a:solidFill>
                  <a:srgbClr val="000000"/>
                </a:solidFill>
                <a:effectLst/>
                <a:latin typeface="OpenSans"/>
              </a:rPr>
              <a:t>調試</a:t>
            </a:r>
            <a:r>
              <a:rPr lang="zh-TW" altLang="en-US" b="0" i="0" dirty="0">
                <a:solidFill>
                  <a:srgbClr val="000000"/>
                </a:solidFill>
                <a:effectLst/>
                <a:latin typeface="OpenSans"/>
              </a:rPr>
              <a:t>和</a:t>
            </a:r>
            <a:r>
              <a:rPr lang="zh-TW" altLang="en-US" b="1" i="0" dirty="0">
                <a:solidFill>
                  <a:srgbClr val="000000"/>
                </a:solidFill>
                <a:effectLst/>
                <a:latin typeface="OpenSans"/>
              </a:rPr>
              <a:t>測試</a:t>
            </a:r>
            <a:r>
              <a:rPr lang="zh-TW" altLang="en-US" b="0" i="0" dirty="0">
                <a:solidFill>
                  <a:srgbClr val="000000"/>
                </a:solidFill>
                <a:effectLst/>
                <a:latin typeface="OpenSans"/>
              </a:rPr>
              <a:t>。由於單體應用是一個不可分割的單元，我們可以更快地運行端到端測試。</a:t>
            </a:r>
          </a:p>
          <a:p>
            <a:pPr algn="l">
              <a:buFont typeface="Arial" panose="020B0604020202020204" pitchFamily="34" charset="0"/>
              <a:buChar char="•"/>
            </a:pPr>
            <a:r>
              <a:rPr lang="zh-TW" altLang="en-US" b="1" i="0" dirty="0">
                <a:solidFill>
                  <a:srgbClr val="000000"/>
                </a:solidFill>
                <a:effectLst/>
                <a:latin typeface="OpenSans"/>
              </a:rPr>
              <a:t>性能：</a:t>
            </a:r>
            <a:r>
              <a:rPr lang="zh-TW" altLang="en-US" b="0" i="0" dirty="0">
                <a:solidFill>
                  <a:srgbClr val="000000"/>
                </a:solidFill>
                <a:effectLst/>
                <a:latin typeface="OpenSans"/>
              </a:rPr>
              <a:t>單體中的組件通常共享內存，這 比服務到服務的通信</a:t>
            </a:r>
            <a:r>
              <a:rPr lang="zh-TW" altLang="en-US" b="1" i="0" dirty="0">
                <a:solidFill>
                  <a:srgbClr val="000000"/>
                </a:solidFill>
                <a:effectLst/>
                <a:latin typeface="OpenSans"/>
              </a:rPr>
              <a:t>更快</a:t>
            </a:r>
            <a:r>
              <a:rPr lang="zh-TW" altLang="en-US" b="0" i="0" dirty="0">
                <a:solidFill>
                  <a:srgbClr val="000000"/>
                </a:solidFill>
                <a:effectLst/>
                <a:latin typeface="OpenSans"/>
              </a:rPr>
              <a:t>。</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r>
              <a:rPr lang="zh-TW" altLang="en-US" b="1" i="0" dirty="0">
                <a:solidFill>
                  <a:srgbClr val="333333"/>
                </a:solidFill>
                <a:effectLst/>
                <a:latin typeface="Poppins" panose="00000500000000000000" pitchFamily="2" charset="0"/>
              </a:rPr>
              <a:t>缺點的 單片：</a:t>
            </a:r>
          </a:p>
          <a:p>
            <a:pPr algn="l">
              <a:buFont typeface="Arial" panose="020B0604020202020204" pitchFamily="34" charset="0"/>
              <a:buChar char="•"/>
            </a:pPr>
            <a:r>
              <a:rPr lang="zh-TW" altLang="en-US" b="1" i="0" dirty="0">
                <a:solidFill>
                  <a:srgbClr val="000000"/>
                </a:solidFill>
                <a:effectLst/>
                <a:latin typeface="OpenSans"/>
              </a:rPr>
              <a:t>新技術障礙</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在單體應用程序中使用新技術是非常有問題的，因為必須重寫</a:t>
            </a:r>
            <a:r>
              <a:rPr lang="zh-TW" altLang="en-US" b="1" i="0" dirty="0">
                <a:solidFill>
                  <a:srgbClr val="000000"/>
                </a:solidFill>
                <a:effectLst/>
                <a:latin typeface="OpenSans"/>
              </a:rPr>
              <a:t>整個應用程序</a:t>
            </a:r>
            <a:r>
              <a:rPr lang="zh-TW" altLang="en-US" b="0" i="0" dirty="0">
                <a:solidFill>
                  <a:srgbClr val="000000"/>
                </a:solidFill>
                <a:effectLst/>
                <a:latin typeface="OpenSans"/>
              </a:rPr>
              <a:t>。</a:t>
            </a:r>
          </a:p>
          <a:p>
            <a:pPr algn="l">
              <a:buFont typeface="Arial" panose="020B0604020202020204" pitchFamily="34" charset="0"/>
              <a:buChar char="•"/>
            </a:pPr>
            <a:r>
              <a:rPr lang="zh-TW" altLang="en-US" b="1" i="0" dirty="0">
                <a:solidFill>
                  <a:srgbClr val="000000"/>
                </a:solidFill>
                <a:effectLst/>
                <a:latin typeface="OpenSans"/>
              </a:rPr>
              <a:t>可擴展性 </a:t>
            </a:r>
            <a:r>
              <a:rPr lang="en-US" altLang="zh-TW" b="1" i="0" dirty="0">
                <a:solidFill>
                  <a:srgbClr val="000000"/>
                </a:solidFill>
                <a:effectLst/>
                <a:latin typeface="OpenSans"/>
              </a:rPr>
              <a:t>-</a:t>
            </a:r>
            <a:r>
              <a:rPr lang="zh-TW" altLang="en-US" b="0" i="0" dirty="0">
                <a:solidFill>
                  <a:srgbClr val="000000"/>
                </a:solidFill>
                <a:effectLst/>
                <a:latin typeface="OpenSans"/>
              </a:rPr>
              <a:t>您不能</a:t>
            </a:r>
            <a:r>
              <a:rPr lang="zh-TW" altLang="en-US" b="1" i="0" dirty="0">
                <a:solidFill>
                  <a:srgbClr val="000000"/>
                </a:solidFill>
                <a:effectLst/>
                <a:latin typeface="OpenSans"/>
              </a:rPr>
              <a:t>獨立</a:t>
            </a:r>
            <a:r>
              <a:rPr lang="zh-TW" altLang="en-US" b="0" i="0" dirty="0">
                <a:solidFill>
                  <a:srgbClr val="000000"/>
                </a:solidFill>
                <a:effectLst/>
                <a:latin typeface="OpenSans"/>
              </a:rPr>
              <a:t>擴展組件，只能</a:t>
            </a:r>
            <a:r>
              <a:rPr lang="zh-TW" altLang="en-US" b="1" i="0" dirty="0">
                <a:solidFill>
                  <a:srgbClr val="000000"/>
                </a:solidFill>
                <a:effectLst/>
                <a:latin typeface="OpenSans"/>
              </a:rPr>
              <a:t>擴展</a:t>
            </a:r>
            <a:r>
              <a:rPr lang="zh-TW" altLang="en-US" b="0" i="0" dirty="0">
                <a:solidFill>
                  <a:srgbClr val="000000"/>
                </a:solidFill>
                <a:effectLst/>
                <a:latin typeface="OpenSans"/>
              </a:rPr>
              <a:t>整個應用程序。</a:t>
            </a:r>
          </a:p>
          <a:p>
            <a:pPr algn="l">
              <a:buFont typeface="Arial" panose="020B0604020202020204" pitchFamily="34" charset="0"/>
              <a:buChar char="•"/>
            </a:pPr>
            <a:r>
              <a:rPr lang="zh-TW" altLang="en-US" b="1" i="0" dirty="0">
                <a:solidFill>
                  <a:srgbClr val="000000"/>
                </a:solidFill>
                <a:effectLst/>
                <a:latin typeface="OpenSans"/>
              </a:rPr>
              <a:t>規模 </a:t>
            </a:r>
            <a:r>
              <a:rPr lang="en-US" altLang="zh-TW" b="1" i="0" dirty="0">
                <a:solidFill>
                  <a:srgbClr val="000000"/>
                </a:solidFill>
                <a:effectLst/>
                <a:latin typeface="OpenSans"/>
              </a:rPr>
              <a:t>-</a:t>
            </a:r>
            <a:r>
              <a:rPr lang="zh-TW" altLang="en-US" b="0" i="0" dirty="0">
                <a:solidFill>
                  <a:srgbClr val="000000"/>
                </a:solidFill>
                <a:effectLst/>
                <a:latin typeface="OpenSans"/>
              </a:rPr>
              <a:t>隨著時間的推移，規模變得過大，變得</a:t>
            </a:r>
            <a:r>
              <a:rPr lang="zh-TW" altLang="en-US" b="1" i="0" dirty="0">
                <a:solidFill>
                  <a:srgbClr val="000000"/>
                </a:solidFill>
                <a:effectLst/>
                <a:latin typeface="OpenSans"/>
              </a:rPr>
              <a:t>難以</a:t>
            </a:r>
            <a:r>
              <a:rPr lang="zh-TW" altLang="en-US" b="0" i="0" dirty="0">
                <a:solidFill>
                  <a:srgbClr val="000000"/>
                </a:solidFill>
                <a:effectLst/>
                <a:latin typeface="OpenSans"/>
              </a:rPr>
              <a:t>管理。</a:t>
            </a:r>
          </a:p>
          <a:p>
            <a:pPr algn="l">
              <a:buFont typeface="Arial" panose="020B0604020202020204" pitchFamily="34" charset="0"/>
              <a:buChar char="•"/>
            </a:pPr>
            <a:r>
              <a:rPr lang="zh-TW" altLang="en-US" b="1" i="0" dirty="0">
                <a:solidFill>
                  <a:srgbClr val="000000"/>
                </a:solidFill>
                <a:effectLst/>
                <a:latin typeface="OpenSans"/>
              </a:rPr>
              <a:t>難以理解</a:t>
            </a:r>
            <a:r>
              <a:rPr lang="en-US" altLang="zh-TW" b="0" i="0" dirty="0">
                <a:solidFill>
                  <a:srgbClr val="000000"/>
                </a:solidFill>
                <a:effectLst/>
                <a:latin typeface="OpenSans"/>
              </a:rPr>
              <a:t>——</a:t>
            </a:r>
            <a:r>
              <a:rPr lang="zh-TW" altLang="en-US" b="0" i="0" dirty="0">
                <a:solidFill>
                  <a:srgbClr val="000000"/>
                </a:solidFill>
                <a:effectLst/>
                <a:latin typeface="OpenSans"/>
              </a:rPr>
              <a:t>對於任何加入該項目的新開發人員來說，</a:t>
            </a:r>
            <a:r>
              <a:rPr lang="zh-TW" altLang="en-US" b="1" i="0" dirty="0">
                <a:solidFill>
                  <a:srgbClr val="000000"/>
                </a:solidFill>
                <a:effectLst/>
                <a:latin typeface="OpenSans"/>
              </a:rPr>
              <a:t>無論</a:t>
            </a:r>
            <a:r>
              <a:rPr lang="zh-TW" altLang="en-US" b="0" i="0" dirty="0">
                <a:solidFill>
                  <a:srgbClr val="000000"/>
                </a:solidFill>
                <a:effectLst/>
                <a:latin typeface="OpenSans"/>
              </a:rPr>
              <a:t>他的職責是否與一項功能相關，都很難掌握</a:t>
            </a:r>
            <a:r>
              <a:rPr lang="zh-TW" altLang="en-US" b="1" i="0" dirty="0">
                <a:solidFill>
                  <a:srgbClr val="000000"/>
                </a:solidFill>
                <a:effectLst/>
                <a:latin typeface="OpenSans"/>
              </a:rPr>
              <a:t>超大</a:t>
            </a:r>
            <a:r>
              <a:rPr lang="zh-TW" altLang="en-US" b="0" i="0" dirty="0">
                <a:solidFill>
                  <a:srgbClr val="000000"/>
                </a:solidFill>
                <a:effectLst/>
                <a:latin typeface="OpenSans"/>
              </a:rPr>
              <a:t>單體應用程序的邏輯。</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buFont typeface="Arial" panose="020B0604020202020204" pitchFamily="34" charset="0"/>
              <a:buChar char="•"/>
            </a:pPr>
            <a:r>
              <a:rPr lang="en-US" altLang="zh-TW" b="0" i="0" dirty="0">
                <a:solidFill>
                  <a:srgbClr val="000000"/>
                </a:solidFill>
                <a:effectLst/>
                <a:latin typeface="OpenSans"/>
              </a:rPr>
              <a:t>--------------------------------------------------------------------</a:t>
            </a:r>
          </a:p>
          <a:p>
            <a:pPr algn="l"/>
            <a:r>
              <a:rPr lang="zh-TW" altLang="en-US" b="1" i="0" dirty="0">
                <a:solidFill>
                  <a:srgbClr val="333333"/>
                </a:solidFill>
                <a:effectLst/>
                <a:latin typeface="Poppins" panose="00000500000000000000" pitchFamily="2" charset="0"/>
              </a:rPr>
              <a:t>微服務的優勢：</a:t>
            </a:r>
          </a:p>
          <a:p>
            <a:pPr algn="l">
              <a:buFont typeface="Arial" panose="020B0604020202020204" pitchFamily="34" charset="0"/>
              <a:buChar char="•"/>
            </a:pPr>
            <a:r>
              <a:rPr lang="zh-TW" altLang="en-US" b="0" i="0" dirty="0">
                <a:solidFill>
                  <a:srgbClr val="000000"/>
                </a:solidFill>
                <a:effectLst/>
                <a:latin typeface="OpenSans"/>
              </a:rPr>
              <a:t>應用程序</a:t>
            </a:r>
            <a:r>
              <a:rPr lang="zh-TW" altLang="en-US" b="1" i="0" dirty="0">
                <a:solidFill>
                  <a:srgbClr val="000000"/>
                </a:solidFill>
                <a:effectLst/>
                <a:latin typeface="OpenSans"/>
              </a:rPr>
              <a:t>啟動速度更快</a:t>
            </a:r>
            <a:r>
              <a:rPr lang="zh-TW" altLang="en-US" b="0" i="0" dirty="0">
                <a:solidFill>
                  <a:srgbClr val="000000"/>
                </a:solidFill>
                <a:effectLst/>
                <a:latin typeface="OpenSans"/>
              </a:rPr>
              <a:t>，這使開發人員的工作效率更高，並加快了</a:t>
            </a:r>
            <a:r>
              <a:rPr lang="zh-TW" altLang="en-US" b="1" i="0" dirty="0">
                <a:solidFill>
                  <a:srgbClr val="000000"/>
                </a:solidFill>
                <a:effectLst/>
                <a:latin typeface="OpenSans"/>
              </a:rPr>
              <a:t>部署</a:t>
            </a:r>
            <a:r>
              <a:rPr lang="zh-TW" altLang="en-US" b="0" i="0" dirty="0">
                <a:solidFill>
                  <a:srgbClr val="000000"/>
                </a:solidFill>
                <a:effectLst/>
                <a:latin typeface="OpenSans"/>
              </a:rPr>
              <a:t>速度。</a:t>
            </a:r>
          </a:p>
          <a:p>
            <a:pPr algn="l">
              <a:buFont typeface="Arial" panose="020B0604020202020204" pitchFamily="34" charset="0"/>
              <a:buChar char="•"/>
            </a:pPr>
            <a:r>
              <a:rPr lang="zh-TW" altLang="en-US" b="0" i="0" dirty="0">
                <a:solidFill>
                  <a:srgbClr val="000000"/>
                </a:solidFill>
                <a:effectLst/>
                <a:latin typeface="OpenSans"/>
              </a:rPr>
              <a:t>它使我們能夠圍繞</a:t>
            </a:r>
            <a:r>
              <a:rPr lang="zh-TW" altLang="en-US" b="1" i="0" dirty="0">
                <a:solidFill>
                  <a:srgbClr val="000000"/>
                </a:solidFill>
                <a:effectLst/>
                <a:latin typeface="OpenSans"/>
              </a:rPr>
              <a:t>多個團隊</a:t>
            </a:r>
            <a:r>
              <a:rPr lang="zh-TW" altLang="en-US" b="0" i="0" dirty="0">
                <a:solidFill>
                  <a:srgbClr val="000000"/>
                </a:solidFill>
                <a:effectLst/>
                <a:latin typeface="OpenSans"/>
              </a:rPr>
              <a:t>安排活動工作。每個團隊負責一項或多項單一服務。每個團隊都可以獨立於所有相對的團隊開發、部署和擴展他們的服務。</a:t>
            </a:r>
          </a:p>
          <a:p>
            <a:pPr algn="l">
              <a:buFont typeface="Arial" panose="020B0604020202020204" pitchFamily="34" charset="0"/>
              <a:buChar char="•"/>
            </a:pPr>
            <a:r>
              <a:rPr lang="zh-TW" altLang="en-US" b="0" i="0" dirty="0">
                <a:solidFill>
                  <a:srgbClr val="000000"/>
                </a:solidFill>
                <a:effectLst/>
                <a:latin typeface="OpenSans"/>
              </a:rPr>
              <a:t>微服務允許為</a:t>
            </a:r>
            <a:r>
              <a:rPr lang="zh-TW" altLang="en-US" b="1" i="0" dirty="0">
                <a:solidFill>
                  <a:srgbClr val="000000"/>
                </a:solidFill>
                <a:effectLst/>
                <a:latin typeface="OpenSans"/>
              </a:rPr>
              <a:t>各種服務</a:t>
            </a:r>
            <a:r>
              <a:rPr lang="zh-TW" altLang="en-US" b="0" i="0" dirty="0">
                <a:solidFill>
                  <a:srgbClr val="000000"/>
                </a:solidFill>
                <a:effectLst/>
                <a:latin typeface="OpenSans"/>
              </a:rPr>
              <a:t>使用最合適的技術。這意味著構建所選服務的每個團隊都可以選擇他們喜歡的編程語言和框架，因為他們是</a:t>
            </a:r>
            <a:r>
              <a:rPr lang="zh-TW" altLang="en-US" b="1" i="0" dirty="0">
                <a:solidFill>
                  <a:srgbClr val="000000"/>
                </a:solidFill>
                <a:effectLst/>
                <a:latin typeface="OpenSans"/>
              </a:rPr>
              <a:t>獨立</a:t>
            </a:r>
            <a:r>
              <a:rPr lang="zh-TW" altLang="en-US" b="0" i="0" dirty="0">
                <a:solidFill>
                  <a:srgbClr val="000000"/>
                </a:solidFill>
                <a:effectLst/>
                <a:latin typeface="OpenSans"/>
              </a:rPr>
              <a:t>工作的。</a:t>
            </a:r>
          </a:p>
          <a:p>
            <a:pPr algn="l">
              <a:buFont typeface="Arial" panose="020B0604020202020204" pitchFamily="34" charset="0"/>
              <a:buChar char="•"/>
            </a:pPr>
            <a:r>
              <a:rPr lang="zh-TW" altLang="en-US" b="0" i="0" dirty="0">
                <a:solidFill>
                  <a:srgbClr val="000000"/>
                </a:solidFill>
                <a:effectLst/>
                <a:latin typeface="OpenSans"/>
              </a:rPr>
              <a:t>一旦組織開發並實施了微服務架構，它就是可以為未來的項目和服務重用和擴展的</a:t>
            </a:r>
            <a:r>
              <a:rPr lang="zh-TW" altLang="en-US" b="1" i="0" dirty="0">
                <a:solidFill>
                  <a:srgbClr val="000000"/>
                </a:solidFill>
                <a:effectLst/>
                <a:latin typeface="OpenSans"/>
              </a:rPr>
              <a:t>示意圖</a:t>
            </a:r>
            <a:r>
              <a:rPr lang="zh-TW" altLang="en-US" b="0" i="0" dirty="0">
                <a:solidFill>
                  <a:srgbClr val="000000"/>
                </a:solidFill>
                <a:effectLst/>
                <a:latin typeface="OpenSans"/>
              </a:rPr>
              <a:t>。</a:t>
            </a:r>
          </a:p>
          <a:p>
            <a:pPr algn="l">
              <a:buFont typeface="Arial" panose="020B0604020202020204" pitchFamily="34" charset="0"/>
              <a:buChar char="•"/>
            </a:pPr>
            <a:r>
              <a:rPr lang="zh-TW" altLang="en-US" b="0" i="0" dirty="0">
                <a:solidFill>
                  <a:srgbClr val="000000"/>
                </a:solidFill>
                <a:effectLst/>
                <a:latin typeface="OpenSans"/>
              </a:rPr>
              <a:t>每個服務都是</a:t>
            </a:r>
            <a:r>
              <a:rPr lang="zh-TW" altLang="en-US" b="1" i="0" dirty="0">
                <a:solidFill>
                  <a:srgbClr val="000000"/>
                </a:solidFill>
                <a:effectLst/>
                <a:latin typeface="OpenSans"/>
              </a:rPr>
              <a:t>微服務框架</a:t>
            </a:r>
            <a:r>
              <a:rPr lang="zh-TW" altLang="en-US" b="0" i="0" dirty="0">
                <a:solidFill>
                  <a:srgbClr val="000000"/>
                </a:solidFill>
                <a:effectLst/>
                <a:latin typeface="OpenSans"/>
              </a:rPr>
              <a:t>內的一個獨立對象，可實現其獨立功能。</a:t>
            </a:r>
          </a:p>
          <a:p>
            <a:pPr algn="l"/>
            <a:r>
              <a:rPr lang="zh-TW" altLang="en-US" b="1" i="0" dirty="0">
                <a:solidFill>
                  <a:srgbClr val="333333"/>
                </a:solidFill>
                <a:effectLst/>
                <a:latin typeface="Poppins" panose="00000500000000000000" pitchFamily="2" charset="0"/>
              </a:rPr>
              <a:t>微服務的缺點：</a:t>
            </a:r>
          </a:p>
          <a:p>
            <a:pPr algn="l">
              <a:buFont typeface="Arial" panose="020B0604020202020204" pitchFamily="34" charset="0"/>
              <a:buChar char="•"/>
            </a:pPr>
            <a:r>
              <a:rPr lang="zh-TW" altLang="en-US" b="0" i="0" dirty="0">
                <a:solidFill>
                  <a:srgbClr val="000000"/>
                </a:solidFill>
                <a:effectLst/>
                <a:latin typeface="OpenSans"/>
              </a:rPr>
              <a:t>由於現在一切都是獨立的服務，我們必須小心處理在我們的模塊之間傳輸的請求。在這樣的一種情況下，開發人員還被迫編寫</a:t>
            </a:r>
            <a:r>
              <a:rPr lang="zh-TW" altLang="en-US" b="1" i="0" dirty="0">
                <a:solidFill>
                  <a:srgbClr val="000000"/>
                </a:solidFill>
                <a:effectLst/>
                <a:latin typeface="OpenSans"/>
              </a:rPr>
              <a:t>額外的代碼</a:t>
            </a:r>
            <a:r>
              <a:rPr lang="zh-TW" altLang="en-US" b="0" i="0" dirty="0">
                <a:solidFill>
                  <a:srgbClr val="000000"/>
                </a:solidFill>
                <a:effectLst/>
                <a:latin typeface="OpenSans"/>
              </a:rPr>
              <a:t>以避免中斷。</a:t>
            </a:r>
          </a:p>
          <a:p>
            <a:pPr algn="l">
              <a:buFont typeface="Arial" panose="020B0604020202020204" pitchFamily="34" charset="0"/>
              <a:buChar char="•"/>
            </a:pPr>
            <a:r>
              <a:rPr lang="zh-TW" altLang="en-US" b="0" i="0" dirty="0">
                <a:solidFill>
                  <a:srgbClr val="000000"/>
                </a:solidFill>
                <a:effectLst/>
                <a:latin typeface="OpenSans"/>
              </a:rPr>
              <a:t>服務之間的通信可能很</a:t>
            </a:r>
            <a:r>
              <a:rPr lang="zh-TW" altLang="en-US" b="1" i="0" dirty="0">
                <a:solidFill>
                  <a:srgbClr val="000000"/>
                </a:solidFill>
                <a:effectLst/>
                <a:latin typeface="OpenSans"/>
              </a:rPr>
              <a:t>複雜，</a:t>
            </a:r>
            <a:r>
              <a:rPr lang="zh-TW" altLang="en-US" b="0" i="0" dirty="0">
                <a:solidFill>
                  <a:srgbClr val="000000"/>
                </a:solidFill>
                <a:effectLst/>
                <a:latin typeface="OpenSans"/>
              </a:rPr>
              <a:t>並且在不同服務之間的通信期間失敗的可能性更高。</a:t>
            </a:r>
          </a:p>
          <a:p>
            <a:pPr algn="l">
              <a:buFont typeface="Arial" panose="020B0604020202020204" pitchFamily="34" charset="0"/>
              <a:buChar char="•"/>
            </a:pPr>
            <a:r>
              <a:rPr lang="zh-TW" altLang="en-US" b="0" i="0" dirty="0">
                <a:solidFill>
                  <a:srgbClr val="000000"/>
                </a:solidFill>
                <a:effectLst/>
                <a:latin typeface="OpenSans"/>
              </a:rPr>
              <a:t>開發人員必須解決問題，例如網絡延遲和負載平衡。</a:t>
            </a:r>
          </a:p>
          <a:p>
            <a:pPr algn="l">
              <a:buFont typeface="Arial" panose="020B0604020202020204" pitchFamily="34" charset="0"/>
              <a:buChar char="•"/>
            </a:pPr>
            <a:r>
              <a:rPr lang="zh-TW" altLang="en-US" b="0" i="0" dirty="0">
                <a:solidFill>
                  <a:srgbClr val="000000"/>
                </a:solidFill>
                <a:effectLst/>
                <a:latin typeface="OpenSans"/>
              </a:rPr>
              <a:t> 雖然使用微服務進行單元測試可能更容易，但</a:t>
            </a:r>
            <a:r>
              <a:rPr lang="zh-TW" altLang="en-US" b="1" i="0" dirty="0">
                <a:solidFill>
                  <a:srgbClr val="000000"/>
                </a:solidFill>
                <a:effectLst/>
                <a:latin typeface="OpenSans"/>
              </a:rPr>
              <a:t>集成測試</a:t>
            </a:r>
            <a:r>
              <a:rPr lang="zh-TW" altLang="en-US" b="0" i="0" dirty="0">
                <a:solidFill>
                  <a:srgbClr val="000000"/>
                </a:solidFill>
                <a:effectLst/>
                <a:latin typeface="OpenSans"/>
              </a:rPr>
              <a:t>卻不然。組件是分佈式的，開發人員無法從他們的個人機器上測試一個完整的系統。</a:t>
            </a:r>
          </a:p>
          <a:p>
            <a:pPr lvl="1" algn="l">
              <a:buFont typeface="Arial" panose="020B0604020202020204" pitchFamily="34" charset="0"/>
              <a:buChar char="•"/>
            </a:pPr>
            <a:endParaRPr lang="zh-TW" altLang="en-US" b="0" i="0" dirty="0">
              <a:solidFill>
                <a:srgbClr val="000000"/>
              </a:solidFill>
              <a:effectLst/>
              <a:latin typeface="OpenSans"/>
            </a:endParaRPr>
          </a:p>
          <a:p>
            <a:pPr algn="l">
              <a:buFont typeface="Arial" panose="020B0604020202020204" pitchFamily="34" charset="0"/>
              <a:buChar char="•"/>
            </a:pPr>
            <a:endParaRPr lang="zh-TW" altLang="en-US" b="0" i="0" dirty="0">
              <a:solidFill>
                <a:srgbClr val="000000"/>
              </a:solidFill>
              <a:effectLst/>
              <a:latin typeface="OpenSans"/>
            </a:endParaRPr>
          </a:p>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14</a:t>
            </a:fld>
            <a:endParaRPr lang="en-US" dirty="0"/>
          </a:p>
        </p:txBody>
      </p:sp>
    </p:spTree>
    <p:extLst>
      <p:ext uri="{BB962C8B-B14F-4D97-AF65-F5344CB8AC3E}">
        <p14:creationId xmlns:p14="http://schemas.microsoft.com/office/powerpoint/2010/main" val="31912578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333333"/>
                </a:solidFill>
                <a:effectLst/>
                <a:latin typeface="Microsoft JhengHei" panose="020B0604030504040204" pitchFamily="34" charset="-120"/>
                <a:ea typeface="Microsoft JhengHei" panose="020B0604030504040204" pitchFamily="34" charset="-120"/>
              </a:rPr>
              <a:t>單體式</a:t>
            </a:r>
            <a:r>
              <a:rPr lang="en-US" altLang="zh-TW" b="0" i="0" dirty="0">
                <a:solidFill>
                  <a:srgbClr val="333333"/>
                </a:solidFill>
                <a:effectLst/>
                <a:latin typeface="Microsoft JhengHei" panose="020B0604030504040204" pitchFamily="34" charset="-120"/>
                <a:ea typeface="Microsoft JhengHei" panose="020B0604030504040204" pitchFamily="34" charset="-120"/>
              </a:rPr>
              <a:t>:</a:t>
            </a:r>
            <a:r>
              <a:rPr lang="zh-TW" altLang="en-US" b="0" i="0" dirty="0">
                <a:solidFill>
                  <a:srgbClr val="333333"/>
                </a:solidFill>
                <a:effectLst/>
                <a:latin typeface="Microsoft JhengHei" panose="020B0604030504040204" pitchFamily="34" charset="-120"/>
                <a:ea typeface="Microsoft JhengHei" panose="020B0604030504040204" pitchFamily="34" charset="-120"/>
              </a:rPr>
              <a:t>所有的功能模組耦合在一個應用的架構方式。</a:t>
            </a:r>
            <a:r>
              <a:rPr lang="zh-TW" altLang="en-US" b="1" i="0" dirty="0">
                <a:solidFill>
                  <a:srgbClr val="333333"/>
                </a:solidFill>
                <a:effectLst/>
                <a:latin typeface="Microsoft JhengHei" panose="020B0604030504040204" pitchFamily="34" charset="-120"/>
                <a:ea typeface="Microsoft JhengHei" panose="020B0604030504040204" pitchFamily="34" charset="-120"/>
              </a:rPr>
              <a:t>資源無法隔離、無法靈活擴充套件</a:t>
            </a:r>
            <a:r>
              <a:rPr lang="zh-TW" altLang="en-US" b="0" i="0" dirty="0">
                <a:solidFill>
                  <a:srgbClr val="333333"/>
                </a:solidFill>
                <a:effectLst/>
                <a:latin typeface="Microsoft JhengHei" panose="020B0604030504040204" pitchFamily="34" charset="-120"/>
                <a:ea typeface="Microsoft JhengHei" panose="020B0604030504040204" pitchFamily="34" charset="-120"/>
              </a:rPr>
              <a:t>、</a:t>
            </a:r>
            <a:r>
              <a:rPr lang="zh-TW" altLang="en-US" b="1" i="0" dirty="0">
                <a:solidFill>
                  <a:srgbClr val="333333"/>
                </a:solidFill>
                <a:effectLst/>
                <a:latin typeface="Microsoft JhengHei" panose="020B0604030504040204" pitchFamily="34" charset="-120"/>
                <a:ea typeface="Microsoft JhengHei" panose="020B0604030504040204" pitchFamily="34" charset="-120"/>
              </a:rPr>
              <a:t>複雜度高</a:t>
            </a:r>
            <a:endParaRPr lang="en-US" altLang="zh-TW" b="0" i="0" dirty="0">
              <a:solidFill>
                <a:srgbClr val="333333"/>
              </a:solidFill>
              <a:effectLst/>
              <a:latin typeface="Microsoft JhengHei" panose="020B0604030504040204" pitchFamily="34" charset="-120"/>
              <a:ea typeface="Microsoft JhengHei" panose="020B0604030504040204" pitchFamily="34" charset="-120"/>
            </a:endParaRPr>
          </a:p>
          <a:p>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r>
              <a:rPr lang="zh-TW" altLang="en-US" b="0" i="0" dirty="0">
                <a:solidFill>
                  <a:srgbClr val="333333"/>
                </a:solidFill>
                <a:effectLst/>
                <a:latin typeface="Noto Sans TC"/>
              </a:rPr>
              <a:t>微服務是目前軟體架構的一項新趨勢，它強調高度可維護性和可擴展軟體的設計和開發，</a:t>
            </a:r>
            <a:endParaRPr lang="en-US" altLang="zh-TW" b="0" i="0" dirty="0">
              <a:solidFill>
                <a:srgbClr val="333333"/>
              </a:solidFill>
              <a:effectLst/>
              <a:latin typeface="Noto Sans TC"/>
            </a:endParaRPr>
          </a:p>
          <a:p>
            <a:r>
              <a:rPr lang="zh-TW" altLang="en-US" b="0" i="0" dirty="0">
                <a:solidFill>
                  <a:srgbClr val="333333"/>
                </a:solidFill>
                <a:effectLst/>
                <a:latin typeface="Noto Sans TC"/>
              </a:rPr>
              <a:t>微服務透過在功能面上將大型複雜系統分解成多組個別獨立的服務來管理日益增加的複雜度，</a:t>
            </a:r>
            <a:endParaRPr lang="en-US" altLang="zh-TW" b="0" i="0" dirty="0">
              <a:solidFill>
                <a:srgbClr val="333333"/>
              </a:solidFill>
              <a:effectLst/>
              <a:latin typeface="Noto Sans TC"/>
            </a:endParaRPr>
          </a:p>
          <a:p>
            <a:r>
              <a:rPr lang="zh-TW" altLang="en-US" b="0" i="0" dirty="0">
                <a:solidFill>
                  <a:srgbClr val="333333"/>
                </a:solidFill>
                <a:effectLst/>
                <a:latin typeface="Noto Sans TC"/>
              </a:rPr>
              <a:t>藉此讓服務在開發和部署過程中完全獨立，微服務因為其模組化來達成高內聚和低耦合性，</a:t>
            </a:r>
            <a:endParaRPr lang="en-US" altLang="zh-TW" b="0" i="0" dirty="0">
              <a:solidFill>
                <a:srgbClr val="333333"/>
              </a:solidFill>
              <a:effectLst/>
              <a:latin typeface="Noto Sans TC"/>
            </a:endParaRPr>
          </a:p>
          <a:p>
            <a:r>
              <a:rPr lang="zh-TW" altLang="en-US" b="0" i="0" dirty="0">
                <a:solidFill>
                  <a:srgbClr val="333333"/>
                </a:solidFill>
                <a:effectLst/>
                <a:latin typeface="Noto Sans TC"/>
              </a:rPr>
              <a:t>此方法在可維護性、可擴展性等方面皆有出色的表現和益處，但它仍舊存在一系列的問題</a:t>
            </a:r>
            <a:r>
              <a:rPr lang="en-US" altLang="zh-TW" b="0" i="0" dirty="0">
                <a:solidFill>
                  <a:srgbClr val="333333"/>
                </a:solidFill>
                <a:effectLst/>
                <a:latin typeface="Noto Sans TC"/>
              </a:rPr>
              <a:t>:</a:t>
            </a:r>
            <a:r>
              <a:rPr lang="zh-TW" altLang="en-US" b="0" i="0" dirty="0">
                <a:solidFill>
                  <a:srgbClr val="333333"/>
                </a:solidFill>
                <a:effectLst/>
                <a:latin typeface="Noto Sans TC"/>
              </a:rPr>
              <a:t>分散式系統</a:t>
            </a:r>
            <a:endParaRPr lang="en-US" altLang="zh-TW" b="0" i="0" dirty="0">
              <a:solidFill>
                <a:srgbClr val="333333"/>
              </a:solidFill>
              <a:effectLst/>
              <a:latin typeface="Noto Sans TC"/>
            </a:endParaRPr>
          </a:p>
          <a:p>
            <a:endParaRPr lang="en-US" altLang="zh-TW" b="0" i="0" dirty="0">
              <a:solidFill>
                <a:srgbClr val="333333"/>
              </a:solidFill>
              <a:effectLst/>
              <a:latin typeface="Noto Sans TC"/>
            </a:endParaRPr>
          </a:p>
          <a:p>
            <a:pPr algn="l"/>
            <a:r>
              <a:rPr lang="en-US" altLang="zh-TW" b="0" i="0" dirty="0">
                <a:solidFill>
                  <a:srgbClr val="333333"/>
                </a:solidFill>
                <a:effectLst/>
                <a:latin typeface="Noto Sans TC"/>
              </a:rPr>
              <a:t>****</a:t>
            </a:r>
            <a:r>
              <a:rPr lang="zh-TW" altLang="en-US" b="0" i="0" dirty="0">
                <a:solidFill>
                  <a:srgbClr val="000000"/>
                </a:solidFill>
                <a:effectLst/>
                <a:latin typeface="Open Sans" panose="020B0606030504020204" pitchFamily="34" charset="0"/>
              </a:rPr>
              <a:t>單體系統更容易開發。它們不需要任何特定的領域知識和專業知識。微服務的開發更具挑戰性。</a:t>
            </a:r>
          </a:p>
          <a:p>
            <a:pPr algn="l"/>
            <a:r>
              <a:rPr lang="zh-TW" altLang="en-US" b="0" i="0" dirty="0">
                <a:solidFill>
                  <a:srgbClr val="000000"/>
                </a:solidFill>
                <a:effectLst/>
                <a:latin typeface="Open Sans" panose="020B0606030504020204" pitchFamily="34" charset="0"/>
              </a:rPr>
              <a:t>在沒有適當知識和熟練勞動力的情況下採用微服務架構是有風險的。</a:t>
            </a:r>
          </a:p>
          <a:p>
            <a:pPr algn="l"/>
            <a:r>
              <a:rPr lang="zh-TW" altLang="en-US" b="0" i="0" dirty="0">
                <a:solidFill>
                  <a:srgbClr val="000000"/>
                </a:solidFill>
                <a:effectLst/>
                <a:latin typeface="Open Sans" panose="020B0606030504020204" pitchFamily="34" charset="0"/>
              </a:rPr>
              <a:t>在開發微服務時，僅有架構知識是不夠的。領域專業知識和容器知識是強制性的</a:t>
            </a:r>
          </a:p>
          <a:p>
            <a:r>
              <a:rPr lang="en-US" altLang="zh-TW" b="0" i="0" dirty="0">
                <a:solidFill>
                  <a:srgbClr val="333333"/>
                </a:solidFill>
                <a:effectLst/>
                <a:latin typeface="Noto Sans TC"/>
              </a:rPr>
              <a:t>*****</a:t>
            </a:r>
          </a:p>
          <a:p>
            <a:endParaRPr lang="en-US" altLang="zh-TW" b="0" i="0" dirty="0">
              <a:solidFill>
                <a:srgbClr val="333333"/>
              </a:solidFill>
              <a:effectLst/>
              <a:latin typeface="Noto Sans TC"/>
            </a:endParaRPr>
          </a:p>
          <a:p>
            <a:pPr algn="l"/>
            <a:r>
              <a:rPr lang="zh-TW" altLang="en-US" b="1" i="0" dirty="0">
                <a:solidFill>
                  <a:srgbClr val="333333"/>
                </a:solidFill>
                <a:effectLst/>
                <a:latin typeface="Poppins" panose="020B0502040204020203" pitchFamily="2" charset="0"/>
              </a:rPr>
              <a:t>單片的優點 ：</a:t>
            </a:r>
          </a:p>
          <a:p>
            <a:pPr algn="l">
              <a:buFont typeface="Arial" panose="020B0604020202020204" pitchFamily="34" charset="0"/>
              <a:buChar char="•"/>
            </a:pPr>
            <a:r>
              <a:rPr lang="zh-TW" altLang="en-US" b="1" i="0" dirty="0">
                <a:solidFill>
                  <a:srgbClr val="000000"/>
                </a:solidFill>
                <a:effectLst/>
                <a:latin typeface="OpenSans"/>
              </a:rPr>
              <a:t>易於部署</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在單體應用程序中，我們不需要僅處理一個文件或目錄即可處理許多部署。</a:t>
            </a:r>
          </a:p>
          <a:p>
            <a:pPr algn="l">
              <a:buFont typeface="Arial" panose="020B0604020202020204" pitchFamily="34" charset="0"/>
              <a:buChar char="•"/>
            </a:pPr>
            <a:r>
              <a:rPr lang="zh-TW" altLang="en-US" b="1" i="0" dirty="0">
                <a:solidFill>
                  <a:srgbClr val="000000"/>
                </a:solidFill>
                <a:effectLst/>
                <a:latin typeface="OpenSans"/>
              </a:rPr>
              <a:t>更輕鬆的調試和測試</a:t>
            </a:r>
            <a:r>
              <a:rPr lang="en-US" altLang="zh-TW" b="1" i="0" dirty="0">
                <a:solidFill>
                  <a:srgbClr val="000000"/>
                </a:solidFill>
                <a:effectLst/>
                <a:latin typeface="OpenSans"/>
              </a:rPr>
              <a:t>——  </a:t>
            </a:r>
            <a:r>
              <a:rPr lang="zh-TW" altLang="en-US" b="0" i="0" dirty="0">
                <a:solidFill>
                  <a:srgbClr val="000000"/>
                </a:solidFill>
                <a:effectLst/>
                <a:latin typeface="OpenSans"/>
              </a:rPr>
              <a:t>單體應用程序更容易</a:t>
            </a:r>
            <a:r>
              <a:rPr lang="zh-TW" altLang="en-US" b="1" i="0" dirty="0">
                <a:solidFill>
                  <a:srgbClr val="000000"/>
                </a:solidFill>
                <a:effectLst/>
                <a:latin typeface="OpenSans"/>
              </a:rPr>
              <a:t>調試</a:t>
            </a:r>
            <a:r>
              <a:rPr lang="zh-TW" altLang="en-US" b="0" i="0" dirty="0">
                <a:solidFill>
                  <a:srgbClr val="000000"/>
                </a:solidFill>
                <a:effectLst/>
                <a:latin typeface="OpenSans"/>
              </a:rPr>
              <a:t>和</a:t>
            </a:r>
            <a:r>
              <a:rPr lang="zh-TW" altLang="en-US" b="1" i="0" dirty="0">
                <a:solidFill>
                  <a:srgbClr val="000000"/>
                </a:solidFill>
                <a:effectLst/>
                <a:latin typeface="OpenSans"/>
              </a:rPr>
              <a:t>測試</a:t>
            </a:r>
            <a:r>
              <a:rPr lang="zh-TW" altLang="en-US" b="0" i="0" dirty="0">
                <a:solidFill>
                  <a:srgbClr val="000000"/>
                </a:solidFill>
                <a:effectLst/>
                <a:latin typeface="OpenSans"/>
              </a:rPr>
              <a:t>。由於單體應用是一個不可分割的單元，我們可以更快地運行端到端測試。</a:t>
            </a:r>
          </a:p>
          <a:p>
            <a:pPr algn="l">
              <a:buFont typeface="Arial" panose="020B0604020202020204" pitchFamily="34" charset="0"/>
              <a:buChar char="•"/>
            </a:pPr>
            <a:r>
              <a:rPr lang="zh-TW" altLang="en-US" b="1" i="0" dirty="0">
                <a:solidFill>
                  <a:srgbClr val="000000"/>
                </a:solidFill>
                <a:effectLst/>
                <a:latin typeface="OpenSans"/>
              </a:rPr>
              <a:t>性能：</a:t>
            </a:r>
            <a:r>
              <a:rPr lang="zh-TW" altLang="en-US" b="0" i="0" dirty="0">
                <a:solidFill>
                  <a:srgbClr val="000000"/>
                </a:solidFill>
                <a:effectLst/>
                <a:latin typeface="OpenSans"/>
              </a:rPr>
              <a:t>單體中的組件通常共享內存，這 比服務到服務的通信</a:t>
            </a:r>
            <a:r>
              <a:rPr lang="zh-TW" altLang="en-US" b="1" i="0" dirty="0">
                <a:solidFill>
                  <a:srgbClr val="000000"/>
                </a:solidFill>
                <a:effectLst/>
                <a:latin typeface="OpenSans"/>
              </a:rPr>
              <a:t>更快</a:t>
            </a:r>
            <a:r>
              <a:rPr lang="zh-TW" altLang="en-US" b="0" i="0" dirty="0">
                <a:solidFill>
                  <a:srgbClr val="000000"/>
                </a:solidFill>
                <a:effectLst/>
                <a:latin typeface="OpenSans"/>
              </a:rPr>
              <a:t>。</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r>
              <a:rPr lang="zh-TW" altLang="en-US" b="1" i="0" dirty="0">
                <a:solidFill>
                  <a:srgbClr val="333333"/>
                </a:solidFill>
                <a:effectLst/>
                <a:latin typeface="Poppins" panose="00000500000000000000" pitchFamily="2" charset="0"/>
              </a:rPr>
              <a:t>缺點的 單片：</a:t>
            </a:r>
          </a:p>
          <a:p>
            <a:pPr algn="l">
              <a:buFont typeface="Arial" panose="020B0604020202020204" pitchFamily="34" charset="0"/>
              <a:buChar char="•"/>
            </a:pPr>
            <a:r>
              <a:rPr lang="zh-TW" altLang="en-US" b="1" i="0" dirty="0">
                <a:solidFill>
                  <a:srgbClr val="000000"/>
                </a:solidFill>
                <a:effectLst/>
                <a:latin typeface="OpenSans"/>
              </a:rPr>
              <a:t>新技術障礙</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在單體應用程序中使用新技術是非常有問題的，因為必須重寫</a:t>
            </a:r>
            <a:r>
              <a:rPr lang="zh-TW" altLang="en-US" b="1" i="0" dirty="0">
                <a:solidFill>
                  <a:srgbClr val="000000"/>
                </a:solidFill>
                <a:effectLst/>
                <a:latin typeface="OpenSans"/>
              </a:rPr>
              <a:t>整個應用程序</a:t>
            </a:r>
            <a:r>
              <a:rPr lang="zh-TW" altLang="en-US" b="0" i="0" dirty="0">
                <a:solidFill>
                  <a:srgbClr val="000000"/>
                </a:solidFill>
                <a:effectLst/>
                <a:latin typeface="OpenSans"/>
              </a:rPr>
              <a:t>。</a:t>
            </a:r>
          </a:p>
          <a:p>
            <a:pPr algn="l">
              <a:buFont typeface="Arial" panose="020B0604020202020204" pitchFamily="34" charset="0"/>
              <a:buChar char="•"/>
            </a:pPr>
            <a:r>
              <a:rPr lang="zh-TW" altLang="en-US" b="1" i="0" dirty="0">
                <a:solidFill>
                  <a:srgbClr val="000000"/>
                </a:solidFill>
                <a:effectLst/>
                <a:latin typeface="OpenSans"/>
              </a:rPr>
              <a:t>可擴展性 </a:t>
            </a:r>
            <a:r>
              <a:rPr lang="en-US" altLang="zh-TW" b="1" i="0" dirty="0">
                <a:solidFill>
                  <a:srgbClr val="000000"/>
                </a:solidFill>
                <a:effectLst/>
                <a:latin typeface="OpenSans"/>
              </a:rPr>
              <a:t>-</a:t>
            </a:r>
            <a:r>
              <a:rPr lang="zh-TW" altLang="en-US" b="0" i="0" dirty="0">
                <a:solidFill>
                  <a:srgbClr val="000000"/>
                </a:solidFill>
                <a:effectLst/>
                <a:latin typeface="OpenSans"/>
              </a:rPr>
              <a:t>您不能</a:t>
            </a:r>
            <a:r>
              <a:rPr lang="zh-TW" altLang="en-US" b="1" i="0" dirty="0">
                <a:solidFill>
                  <a:srgbClr val="000000"/>
                </a:solidFill>
                <a:effectLst/>
                <a:latin typeface="OpenSans"/>
              </a:rPr>
              <a:t>獨立</a:t>
            </a:r>
            <a:r>
              <a:rPr lang="zh-TW" altLang="en-US" b="0" i="0" dirty="0">
                <a:solidFill>
                  <a:srgbClr val="000000"/>
                </a:solidFill>
                <a:effectLst/>
                <a:latin typeface="OpenSans"/>
              </a:rPr>
              <a:t>擴展組件，只能</a:t>
            </a:r>
            <a:r>
              <a:rPr lang="zh-TW" altLang="en-US" b="1" i="0" dirty="0">
                <a:solidFill>
                  <a:srgbClr val="000000"/>
                </a:solidFill>
                <a:effectLst/>
                <a:latin typeface="OpenSans"/>
              </a:rPr>
              <a:t>擴展</a:t>
            </a:r>
            <a:r>
              <a:rPr lang="zh-TW" altLang="en-US" b="0" i="0" dirty="0">
                <a:solidFill>
                  <a:srgbClr val="000000"/>
                </a:solidFill>
                <a:effectLst/>
                <a:latin typeface="OpenSans"/>
              </a:rPr>
              <a:t>整個應用程序。</a:t>
            </a:r>
          </a:p>
          <a:p>
            <a:pPr algn="l">
              <a:buFont typeface="Arial" panose="020B0604020202020204" pitchFamily="34" charset="0"/>
              <a:buChar char="•"/>
            </a:pPr>
            <a:r>
              <a:rPr lang="zh-TW" altLang="en-US" b="1" i="0" dirty="0">
                <a:solidFill>
                  <a:srgbClr val="000000"/>
                </a:solidFill>
                <a:effectLst/>
                <a:latin typeface="OpenSans"/>
              </a:rPr>
              <a:t>規模 </a:t>
            </a:r>
            <a:r>
              <a:rPr lang="en-US" altLang="zh-TW" b="1" i="0" dirty="0">
                <a:solidFill>
                  <a:srgbClr val="000000"/>
                </a:solidFill>
                <a:effectLst/>
                <a:latin typeface="OpenSans"/>
              </a:rPr>
              <a:t>-</a:t>
            </a:r>
            <a:r>
              <a:rPr lang="zh-TW" altLang="en-US" b="0" i="0" dirty="0">
                <a:solidFill>
                  <a:srgbClr val="000000"/>
                </a:solidFill>
                <a:effectLst/>
                <a:latin typeface="OpenSans"/>
              </a:rPr>
              <a:t>隨著時間的推移，規模變得過大，變得</a:t>
            </a:r>
            <a:r>
              <a:rPr lang="zh-TW" altLang="en-US" b="1" i="0" dirty="0">
                <a:solidFill>
                  <a:srgbClr val="000000"/>
                </a:solidFill>
                <a:effectLst/>
                <a:latin typeface="OpenSans"/>
              </a:rPr>
              <a:t>難以</a:t>
            </a:r>
            <a:r>
              <a:rPr lang="zh-TW" altLang="en-US" b="0" i="0" dirty="0">
                <a:solidFill>
                  <a:srgbClr val="000000"/>
                </a:solidFill>
                <a:effectLst/>
                <a:latin typeface="OpenSans"/>
              </a:rPr>
              <a:t>管理。</a:t>
            </a:r>
          </a:p>
          <a:p>
            <a:pPr algn="l">
              <a:buFont typeface="Arial" panose="020B0604020202020204" pitchFamily="34" charset="0"/>
              <a:buChar char="•"/>
            </a:pPr>
            <a:r>
              <a:rPr lang="zh-TW" altLang="en-US" b="1" i="0" dirty="0">
                <a:solidFill>
                  <a:srgbClr val="000000"/>
                </a:solidFill>
                <a:effectLst/>
                <a:latin typeface="OpenSans"/>
              </a:rPr>
              <a:t>難以理解</a:t>
            </a:r>
            <a:r>
              <a:rPr lang="en-US" altLang="zh-TW" b="0" i="0" dirty="0">
                <a:solidFill>
                  <a:srgbClr val="000000"/>
                </a:solidFill>
                <a:effectLst/>
                <a:latin typeface="OpenSans"/>
              </a:rPr>
              <a:t>——</a:t>
            </a:r>
            <a:r>
              <a:rPr lang="zh-TW" altLang="en-US" b="0" i="0" dirty="0">
                <a:solidFill>
                  <a:srgbClr val="000000"/>
                </a:solidFill>
                <a:effectLst/>
                <a:latin typeface="OpenSans"/>
              </a:rPr>
              <a:t>對於任何加入該項目的新開發人員來說，</a:t>
            </a:r>
            <a:r>
              <a:rPr lang="zh-TW" altLang="en-US" b="1" i="0" dirty="0">
                <a:solidFill>
                  <a:srgbClr val="000000"/>
                </a:solidFill>
                <a:effectLst/>
                <a:latin typeface="OpenSans"/>
              </a:rPr>
              <a:t>無論</a:t>
            </a:r>
            <a:r>
              <a:rPr lang="zh-TW" altLang="en-US" b="0" i="0" dirty="0">
                <a:solidFill>
                  <a:srgbClr val="000000"/>
                </a:solidFill>
                <a:effectLst/>
                <a:latin typeface="OpenSans"/>
              </a:rPr>
              <a:t>他的職責是否與一項功能相關，都很難掌握</a:t>
            </a:r>
            <a:r>
              <a:rPr lang="zh-TW" altLang="en-US" b="1" i="0" dirty="0">
                <a:solidFill>
                  <a:srgbClr val="000000"/>
                </a:solidFill>
                <a:effectLst/>
                <a:latin typeface="OpenSans"/>
              </a:rPr>
              <a:t>超大</a:t>
            </a:r>
            <a:r>
              <a:rPr lang="zh-TW" altLang="en-US" b="0" i="0" dirty="0">
                <a:solidFill>
                  <a:srgbClr val="000000"/>
                </a:solidFill>
                <a:effectLst/>
                <a:latin typeface="OpenSans"/>
              </a:rPr>
              <a:t>單體應用程序的邏輯。</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buFont typeface="Arial" panose="020B0604020202020204" pitchFamily="34" charset="0"/>
              <a:buChar char="•"/>
            </a:pPr>
            <a:r>
              <a:rPr lang="en-US" altLang="zh-TW" b="0" i="0" dirty="0">
                <a:solidFill>
                  <a:srgbClr val="000000"/>
                </a:solidFill>
                <a:effectLst/>
                <a:latin typeface="OpenSans"/>
              </a:rPr>
              <a:t>--------------------------------------------------------------------</a:t>
            </a:r>
          </a:p>
          <a:p>
            <a:pPr algn="l"/>
            <a:r>
              <a:rPr lang="zh-TW" altLang="en-US" b="1" i="0" dirty="0">
                <a:solidFill>
                  <a:srgbClr val="333333"/>
                </a:solidFill>
                <a:effectLst/>
                <a:latin typeface="Poppins" panose="00000500000000000000" pitchFamily="2" charset="0"/>
              </a:rPr>
              <a:t>微服務的優勢：</a:t>
            </a:r>
          </a:p>
          <a:p>
            <a:pPr algn="l">
              <a:buFont typeface="Arial" panose="020B0604020202020204" pitchFamily="34" charset="0"/>
              <a:buChar char="•"/>
            </a:pPr>
            <a:r>
              <a:rPr lang="zh-TW" altLang="en-US" b="0" i="0" dirty="0">
                <a:solidFill>
                  <a:srgbClr val="000000"/>
                </a:solidFill>
                <a:effectLst/>
                <a:latin typeface="OpenSans"/>
              </a:rPr>
              <a:t>應用程序</a:t>
            </a:r>
            <a:r>
              <a:rPr lang="zh-TW" altLang="en-US" b="1" i="0" dirty="0">
                <a:solidFill>
                  <a:srgbClr val="000000"/>
                </a:solidFill>
                <a:effectLst/>
                <a:latin typeface="OpenSans"/>
              </a:rPr>
              <a:t>啟動速度更快</a:t>
            </a:r>
            <a:r>
              <a:rPr lang="zh-TW" altLang="en-US" b="0" i="0" dirty="0">
                <a:solidFill>
                  <a:srgbClr val="000000"/>
                </a:solidFill>
                <a:effectLst/>
                <a:latin typeface="OpenSans"/>
              </a:rPr>
              <a:t>，這使開發人員的工作效率更高，並加快了</a:t>
            </a:r>
            <a:r>
              <a:rPr lang="zh-TW" altLang="en-US" b="1" i="0" dirty="0">
                <a:solidFill>
                  <a:srgbClr val="000000"/>
                </a:solidFill>
                <a:effectLst/>
                <a:latin typeface="OpenSans"/>
              </a:rPr>
              <a:t>部署</a:t>
            </a:r>
            <a:r>
              <a:rPr lang="zh-TW" altLang="en-US" b="0" i="0" dirty="0">
                <a:solidFill>
                  <a:srgbClr val="000000"/>
                </a:solidFill>
                <a:effectLst/>
                <a:latin typeface="OpenSans"/>
              </a:rPr>
              <a:t>速度。</a:t>
            </a:r>
          </a:p>
          <a:p>
            <a:pPr algn="l">
              <a:buFont typeface="Arial" panose="020B0604020202020204" pitchFamily="34" charset="0"/>
              <a:buChar char="•"/>
            </a:pPr>
            <a:r>
              <a:rPr lang="zh-TW" altLang="en-US" b="0" i="0" dirty="0">
                <a:solidFill>
                  <a:srgbClr val="000000"/>
                </a:solidFill>
                <a:effectLst/>
                <a:latin typeface="OpenSans"/>
              </a:rPr>
              <a:t>它使我們能夠圍繞</a:t>
            </a:r>
            <a:r>
              <a:rPr lang="zh-TW" altLang="en-US" b="1" i="0" dirty="0">
                <a:solidFill>
                  <a:srgbClr val="000000"/>
                </a:solidFill>
                <a:effectLst/>
                <a:latin typeface="OpenSans"/>
              </a:rPr>
              <a:t>多個團隊</a:t>
            </a:r>
            <a:r>
              <a:rPr lang="zh-TW" altLang="en-US" b="0" i="0" dirty="0">
                <a:solidFill>
                  <a:srgbClr val="000000"/>
                </a:solidFill>
                <a:effectLst/>
                <a:latin typeface="OpenSans"/>
              </a:rPr>
              <a:t>安排活動工作。每個團隊負責一項或多項單一服務。每個團隊都可以獨立於所有相對的團隊開發、部署和擴展他們的服務。</a:t>
            </a:r>
          </a:p>
          <a:p>
            <a:pPr algn="l">
              <a:buFont typeface="Arial" panose="020B0604020202020204" pitchFamily="34" charset="0"/>
              <a:buChar char="•"/>
            </a:pPr>
            <a:r>
              <a:rPr lang="zh-TW" altLang="en-US" b="0" i="0" dirty="0">
                <a:solidFill>
                  <a:srgbClr val="000000"/>
                </a:solidFill>
                <a:effectLst/>
                <a:latin typeface="OpenSans"/>
              </a:rPr>
              <a:t>微服務允許為</a:t>
            </a:r>
            <a:r>
              <a:rPr lang="zh-TW" altLang="en-US" b="1" i="0" dirty="0">
                <a:solidFill>
                  <a:srgbClr val="000000"/>
                </a:solidFill>
                <a:effectLst/>
                <a:latin typeface="OpenSans"/>
              </a:rPr>
              <a:t>各種服務</a:t>
            </a:r>
            <a:r>
              <a:rPr lang="zh-TW" altLang="en-US" b="0" i="0" dirty="0">
                <a:solidFill>
                  <a:srgbClr val="000000"/>
                </a:solidFill>
                <a:effectLst/>
                <a:latin typeface="OpenSans"/>
              </a:rPr>
              <a:t>使用最合適的技術。這意味著構建所選服務的每個團隊都可以選擇他們喜歡的編程語言和框架，因為他們是</a:t>
            </a:r>
            <a:r>
              <a:rPr lang="zh-TW" altLang="en-US" b="1" i="0" dirty="0">
                <a:solidFill>
                  <a:srgbClr val="000000"/>
                </a:solidFill>
                <a:effectLst/>
                <a:latin typeface="OpenSans"/>
              </a:rPr>
              <a:t>獨立</a:t>
            </a:r>
            <a:r>
              <a:rPr lang="zh-TW" altLang="en-US" b="0" i="0" dirty="0">
                <a:solidFill>
                  <a:srgbClr val="000000"/>
                </a:solidFill>
                <a:effectLst/>
                <a:latin typeface="OpenSans"/>
              </a:rPr>
              <a:t>工作的。</a:t>
            </a:r>
          </a:p>
          <a:p>
            <a:pPr algn="l">
              <a:buFont typeface="Arial" panose="020B0604020202020204" pitchFamily="34" charset="0"/>
              <a:buChar char="•"/>
            </a:pPr>
            <a:r>
              <a:rPr lang="zh-TW" altLang="en-US" b="0" i="0" dirty="0">
                <a:solidFill>
                  <a:srgbClr val="000000"/>
                </a:solidFill>
                <a:effectLst/>
                <a:latin typeface="OpenSans"/>
              </a:rPr>
              <a:t>一旦組織開發並實施了微服務架構，它就是可以為未來的項目和服務重用和擴展的</a:t>
            </a:r>
            <a:r>
              <a:rPr lang="zh-TW" altLang="en-US" b="1" i="0" dirty="0">
                <a:solidFill>
                  <a:srgbClr val="000000"/>
                </a:solidFill>
                <a:effectLst/>
                <a:latin typeface="OpenSans"/>
              </a:rPr>
              <a:t>示意圖</a:t>
            </a:r>
            <a:r>
              <a:rPr lang="zh-TW" altLang="en-US" b="0" i="0" dirty="0">
                <a:solidFill>
                  <a:srgbClr val="000000"/>
                </a:solidFill>
                <a:effectLst/>
                <a:latin typeface="OpenSans"/>
              </a:rPr>
              <a:t>。</a:t>
            </a:r>
          </a:p>
          <a:p>
            <a:pPr algn="l">
              <a:buFont typeface="Arial" panose="020B0604020202020204" pitchFamily="34" charset="0"/>
              <a:buChar char="•"/>
            </a:pPr>
            <a:r>
              <a:rPr lang="zh-TW" altLang="en-US" b="0" i="0" dirty="0">
                <a:solidFill>
                  <a:srgbClr val="000000"/>
                </a:solidFill>
                <a:effectLst/>
                <a:latin typeface="OpenSans"/>
              </a:rPr>
              <a:t>每個服務都是</a:t>
            </a:r>
            <a:r>
              <a:rPr lang="zh-TW" altLang="en-US" b="1" i="0" dirty="0">
                <a:solidFill>
                  <a:srgbClr val="000000"/>
                </a:solidFill>
                <a:effectLst/>
                <a:latin typeface="OpenSans"/>
              </a:rPr>
              <a:t>微服務框架</a:t>
            </a:r>
            <a:r>
              <a:rPr lang="zh-TW" altLang="en-US" b="0" i="0" dirty="0">
                <a:solidFill>
                  <a:srgbClr val="000000"/>
                </a:solidFill>
                <a:effectLst/>
                <a:latin typeface="OpenSans"/>
              </a:rPr>
              <a:t>內的一個獨立對象，可實現其獨立功能。</a:t>
            </a:r>
          </a:p>
          <a:p>
            <a:pPr algn="l"/>
            <a:r>
              <a:rPr lang="zh-TW" altLang="en-US" b="1" i="0" dirty="0">
                <a:solidFill>
                  <a:srgbClr val="333333"/>
                </a:solidFill>
                <a:effectLst/>
                <a:latin typeface="Poppins" panose="00000500000000000000" pitchFamily="2" charset="0"/>
              </a:rPr>
              <a:t>微服務的缺點：</a:t>
            </a:r>
          </a:p>
          <a:p>
            <a:pPr algn="l">
              <a:buFont typeface="Arial" panose="020B0604020202020204" pitchFamily="34" charset="0"/>
              <a:buChar char="•"/>
            </a:pPr>
            <a:r>
              <a:rPr lang="zh-TW" altLang="en-US" b="0" i="0" dirty="0">
                <a:solidFill>
                  <a:srgbClr val="000000"/>
                </a:solidFill>
                <a:effectLst/>
                <a:latin typeface="OpenSans"/>
              </a:rPr>
              <a:t>由於現在一切都是獨立的服務，我們必須小心處理在我們的模塊之間傳輸的請求。在這樣的一種情況下，開發人員還被迫編寫</a:t>
            </a:r>
            <a:r>
              <a:rPr lang="zh-TW" altLang="en-US" b="1" i="0" dirty="0">
                <a:solidFill>
                  <a:srgbClr val="000000"/>
                </a:solidFill>
                <a:effectLst/>
                <a:latin typeface="OpenSans"/>
              </a:rPr>
              <a:t>額外的代碼</a:t>
            </a:r>
            <a:r>
              <a:rPr lang="zh-TW" altLang="en-US" b="0" i="0" dirty="0">
                <a:solidFill>
                  <a:srgbClr val="000000"/>
                </a:solidFill>
                <a:effectLst/>
                <a:latin typeface="OpenSans"/>
              </a:rPr>
              <a:t>以避免中斷。</a:t>
            </a:r>
          </a:p>
          <a:p>
            <a:pPr algn="l">
              <a:buFont typeface="Arial" panose="020B0604020202020204" pitchFamily="34" charset="0"/>
              <a:buChar char="•"/>
            </a:pPr>
            <a:r>
              <a:rPr lang="zh-TW" altLang="en-US" b="0" i="0" dirty="0">
                <a:solidFill>
                  <a:srgbClr val="000000"/>
                </a:solidFill>
                <a:effectLst/>
                <a:latin typeface="OpenSans"/>
              </a:rPr>
              <a:t>服務之間的通信可能很</a:t>
            </a:r>
            <a:r>
              <a:rPr lang="zh-TW" altLang="en-US" b="1" i="0" dirty="0">
                <a:solidFill>
                  <a:srgbClr val="000000"/>
                </a:solidFill>
                <a:effectLst/>
                <a:latin typeface="OpenSans"/>
              </a:rPr>
              <a:t>複雜，</a:t>
            </a:r>
            <a:r>
              <a:rPr lang="zh-TW" altLang="en-US" b="0" i="0" dirty="0">
                <a:solidFill>
                  <a:srgbClr val="000000"/>
                </a:solidFill>
                <a:effectLst/>
                <a:latin typeface="OpenSans"/>
              </a:rPr>
              <a:t>並且在不同服務之間的通信期間失敗的可能性更高。</a:t>
            </a:r>
          </a:p>
          <a:p>
            <a:pPr algn="l">
              <a:buFont typeface="Arial" panose="020B0604020202020204" pitchFamily="34" charset="0"/>
              <a:buChar char="•"/>
            </a:pPr>
            <a:r>
              <a:rPr lang="zh-TW" altLang="en-US" b="0" i="0" dirty="0">
                <a:solidFill>
                  <a:srgbClr val="000000"/>
                </a:solidFill>
                <a:effectLst/>
                <a:latin typeface="OpenSans"/>
              </a:rPr>
              <a:t>開發人員必須解決問題，例如網絡延遲和負載平衡。</a:t>
            </a:r>
          </a:p>
          <a:p>
            <a:pPr algn="l">
              <a:buFont typeface="Arial" panose="020B0604020202020204" pitchFamily="34" charset="0"/>
              <a:buChar char="•"/>
            </a:pPr>
            <a:r>
              <a:rPr lang="zh-TW" altLang="en-US" b="0" i="0" dirty="0">
                <a:solidFill>
                  <a:srgbClr val="000000"/>
                </a:solidFill>
                <a:effectLst/>
                <a:latin typeface="OpenSans"/>
              </a:rPr>
              <a:t> 雖然使用微服務進行單元測試可能更容易，但</a:t>
            </a:r>
            <a:r>
              <a:rPr lang="zh-TW" altLang="en-US" b="1" i="0" dirty="0">
                <a:solidFill>
                  <a:srgbClr val="000000"/>
                </a:solidFill>
                <a:effectLst/>
                <a:latin typeface="OpenSans"/>
              </a:rPr>
              <a:t>集成測試</a:t>
            </a:r>
            <a:r>
              <a:rPr lang="zh-TW" altLang="en-US" b="0" i="0" dirty="0">
                <a:solidFill>
                  <a:srgbClr val="000000"/>
                </a:solidFill>
                <a:effectLst/>
                <a:latin typeface="OpenSans"/>
              </a:rPr>
              <a:t>卻不然。組件是分佈式的，開發人員無法從他們的個人機器上測試一個完整的系統。</a:t>
            </a:r>
          </a:p>
          <a:p>
            <a:pPr lvl="1" algn="l">
              <a:buFont typeface="Arial" panose="020B0604020202020204" pitchFamily="34" charset="0"/>
              <a:buChar char="•"/>
            </a:pPr>
            <a:endParaRPr lang="zh-TW" altLang="en-US" b="0" i="0" dirty="0">
              <a:solidFill>
                <a:srgbClr val="000000"/>
              </a:solidFill>
              <a:effectLst/>
              <a:latin typeface="OpenSans"/>
            </a:endParaRPr>
          </a:p>
          <a:p>
            <a:pPr algn="l">
              <a:buFont typeface="Arial" panose="020B0604020202020204" pitchFamily="34" charset="0"/>
              <a:buChar char="•"/>
            </a:pPr>
            <a:endParaRPr lang="zh-TW" altLang="en-US" b="0" i="0" dirty="0">
              <a:solidFill>
                <a:srgbClr val="000000"/>
              </a:solidFill>
              <a:effectLst/>
              <a:latin typeface="OpenSans"/>
            </a:endParaRPr>
          </a:p>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15</a:t>
            </a:fld>
            <a:endParaRPr lang="en-US" dirty="0"/>
          </a:p>
        </p:txBody>
      </p:sp>
    </p:spTree>
    <p:extLst>
      <p:ext uri="{BB962C8B-B14F-4D97-AF65-F5344CB8AC3E}">
        <p14:creationId xmlns:p14="http://schemas.microsoft.com/office/powerpoint/2010/main" val="41960848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333333"/>
                </a:solidFill>
                <a:effectLst/>
                <a:latin typeface="Microsoft JhengHei" panose="020B0604030504040204" pitchFamily="34" charset="-120"/>
                <a:ea typeface="Microsoft JhengHei" panose="020B0604030504040204" pitchFamily="34" charset="-120"/>
              </a:rPr>
              <a:t>單體式</a:t>
            </a:r>
            <a:r>
              <a:rPr lang="en-US" altLang="zh-TW" b="0" i="0" dirty="0">
                <a:solidFill>
                  <a:srgbClr val="333333"/>
                </a:solidFill>
                <a:effectLst/>
                <a:latin typeface="Microsoft JhengHei" panose="020B0604030504040204" pitchFamily="34" charset="-120"/>
                <a:ea typeface="Microsoft JhengHei" panose="020B0604030504040204" pitchFamily="34" charset="-120"/>
              </a:rPr>
              <a:t>:</a:t>
            </a:r>
            <a:r>
              <a:rPr lang="zh-TW" altLang="en-US" b="0" i="0" dirty="0">
                <a:solidFill>
                  <a:srgbClr val="333333"/>
                </a:solidFill>
                <a:effectLst/>
                <a:latin typeface="Microsoft JhengHei" panose="020B0604030504040204" pitchFamily="34" charset="-120"/>
                <a:ea typeface="Microsoft JhengHei" panose="020B0604030504040204" pitchFamily="34" charset="-120"/>
              </a:rPr>
              <a:t>所有的功能模組耦合在一個應用的架構方式。</a:t>
            </a:r>
            <a:r>
              <a:rPr lang="zh-TW" altLang="en-US" b="1" i="0" dirty="0">
                <a:solidFill>
                  <a:srgbClr val="333333"/>
                </a:solidFill>
                <a:effectLst/>
                <a:latin typeface="Microsoft JhengHei" panose="020B0604030504040204" pitchFamily="34" charset="-120"/>
                <a:ea typeface="Microsoft JhengHei" panose="020B0604030504040204" pitchFamily="34" charset="-120"/>
              </a:rPr>
              <a:t>資源無法隔離、無法靈活擴充套件</a:t>
            </a:r>
            <a:r>
              <a:rPr lang="zh-TW" altLang="en-US" b="0" i="0" dirty="0">
                <a:solidFill>
                  <a:srgbClr val="333333"/>
                </a:solidFill>
                <a:effectLst/>
                <a:latin typeface="Microsoft JhengHei" panose="020B0604030504040204" pitchFamily="34" charset="-120"/>
                <a:ea typeface="Microsoft JhengHei" panose="020B0604030504040204" pitchFamily="34" charset="-120"/>
              </a:rPr>
              <a:t>、</a:t>
            </a:r>
            <a:r>
              <a:rPr lang="zh-TW" altLang="en-US" b="1" i="0" dirty="0">
                <a:solidFill>
                  <a:srgbClr val="333333"/>
                </a:solidFill>
                <a:effectLst/>
                <a:latin typeface="Microsoft JhengHei" panose="020B0604030504040204" pitchFamily="34" charset="-120"/>
                <a:ea typeface="Microsoft JhengHei" panose="020B0604030504040204" pitchFamily="34" charset="-120"/>
              </a:rPr>
              <a:t>複雜度高</a:t>
            </a:r>
            <a:endParaRPr lang="en-US" altLang="zh-TW" b="0" i="0" dirty="0">
              <a:solidFill>
                <a:srgbClr val="333333"/>
              </a:solidFill>
              <a:effectLst/>
              <a:latin typeface="Microsoft JhengHei" panose="020B0604030504040204" pitchFamily="34" charset="-120"/>
              <a:ea typeface="Microsoft JhengHei" panose="020B0604030504040204" pitchFamily="34" charset="-120"/>
            </a:endParaRPr>
          </a:p>
          <a:p>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r>
              <a:rPr lang="zh-TW" altLang="en-US" b="0" i="0" dirty="0">
                <a:solidFill>
                  <a:srgbClr val="333333"/>
                </a:solidFill>
                <a:effectLst/>
                <a:latin typeface="Noto Sans TC"/>
              </a:rPr>
              <a:t>微服務是目前軟體架構的一項新趨勢，它強調高度可維護性和可擴展軟體的設計和開發，</a:t>
            </a:r>
            <a:endParaRPr lang="en-US" altLang="zh-TW" b="0" i="0" dirty="0">
              <a:solidFill>
                <a:srgbClr val="333333"/>
              </a:solidFill>
              <a:effectLst/>
              <a:latin typeface="Noto Sans TC"/>
            </a:endParaRPr>
          </a:p>
          <a:p>
            <a:r>
              <a:rPr lang="zh-TW" altLang="en-US" b="0" i="0" dirty="0">
                <a:solidFill>
                  <a:srgbClr val="333333"/>
                </a:solidFill>
                <a:effectLst/>
                <a:latin typeface="Noto Sans TC"/>
              </a:rPr>
              <a:t>微服務透過在功能面上將大型複雜系統分解成多組個別獨立的服務來管理日益增加的複雜度，</a:t>
            </a:r>
            <a:endParaRPr lang="en-US" altLang="zh-TW" b="0" i="0" dirty="0">
              <a:solidFill>
                <a:srgbClr val="333333"/>
              </a:solidFill>
              <a:effectLst/>
              <a:latin typeface="Noto Sans TC"/>
            </a:endParaRPr>
          </a:p>
          <a:p>
            <a:r>
              <a:rPr lang="zh-TW" altLang="en-US" b="0" i="0" dirty="0">
                <a:solidFill>
                  <a:srgbClr val="333333"/>
                </a:solidFill>
                <a:effectLst/>
                <a:latin typeface="Noto Sans TC"/>
              </a:rPr>
              <a:t>藉此讓服務在開發和部署過程中完全獨立，微服務因為其模組化來達成高內聚和低耦合性，</a:t>
            </a:r>
            <a:endParaRPr lang="en-US" altLang="zh-TW" b="0" i="0" dirty="0">
              <a:solidFill>
                <a:srgbClr val="333333"/>
              </a:solidFill>
              <a:effectLst/>
              <a:latin typeface="Noto Sans TC"/>
            </a:endParaRPr>
          </a:p>
          <a:p>
            <a:r>
              <a:rPr lang="zh-TW" altLang="en-US" b="0" i="0" dirty="0">
                <a:solidFill>
                  <a:srgbClr val="333333"/>
                </a:solidFill>
                <a:effectLst/>
                <a:latin typeface="Noto Sans TC"/>
              </a:rPr>
              <a:t>此方法在可維護性、可擴展性等方面皆有出色的表現和益處，但它仍舊存在一系列的問題</a:t>
            </a:r>
            <a:r>
              <a:rPr lang="en-US" altLang="zh-TW" b="0" i="0" dirty="0">
                <a:solidFill>
                  <a:srgbClr val="333333"/>
                </a:solidFill>
                <a:effectLst/>
                <a:latin typeface="Noto Sans TC"/>
              </a:rPr>
              <a:t>:</a:t>
            </a:r>
            <a:r>
              <a:rPr lang="zh-TW" altLang="en-US" b="0" i="0" dirty="0">
                <a:solidFill>
                  <a:srgbClr val="333333"/>
                </a:solidFill>
                <a:effectLst/>
                <a:latin typeface="Noto Sans TC"/>
              </a:rPr>
              <a:t>分散式系統</a:t>
            </a:r>
            <a:endParaRPr lang="en-US" altLang="zh-TW" b="0" i="0" dirty="0">
              <a:solidFill>
                <a:srgbClr val="333333"/>
              </a:solidFill>
              <a:effectLst/>
              <a:latin typeface="Noto Sans TC"/>
            </a:endParaRPr>
          </a:p>
          <a:p>
            <a:endParaRPr lang="en-US" altLang="zh-TW" b="0" i="0" dirty="0">
              <a:solidFill>
                <a:srgbClr val="333333"/>
              </a:solidFill>
              <a:effectLst/>
              <a:latin typeface="Noto Sans TC"/>
            </a:endParaRPr>
          </a:p>
          <a:p>
            <a:pPr algn="l"/>
            <a:r>
              <a:rPr lang="en-US" altLang="zh-TW" b="0" i="0" dirty="0">
                <a:solidFill>
                  <a:srgbClr val="333333"/>
                </a:solidFill>
                <a:effectLst/>
                <a:latin typeface="Noto Sans TC"/>
              </a:rPr>
              <a:t>****</a:t>
            </a:r>
            <a:r>
              <a:rPr lang="zh-TW" altLang="en-US" b="0" i="0" dirty="0">
                <a:solidFill>
                  <a:srgbClr val="000000"/>
                </a:solidFill>
                <a:effectLst/>
                <a:latin typeface="Open Sans" panose="020B0606030504020204" pitchFamily="34" charset="0"/>
              </a:rPr>
              <a:t>單體系統更容易開發。它們不需要任何特定的領域知識和專業知識。微服務的開發更具挑戰性。</a:t>
            </a:r>
          </a:p>
          <a:p>
            <a:pPr algn="l"/>
            <a:r>
              <a:rPr lang="zh-TW" altLang="en-US" b="0" i="0" dirty="0">
                <a:solidFill>
                  <a:srgbClr val="000000"/>
                </a:solidFill>
                <a:effectLst/>
                <a:latin typeface="Open Sans" panose="020B0606030504020204" pitchFamily="34" charset="0"/>
              </a:rPr>
              <a:t>在沒有適當知識和熟練勞動力的情況下採用微服務架構是有風險的。</a:t>
            </a:r>
          </a:p>
          <a:p>
            <a:pPr algn="l"/>
            <a:r>
              <a:rPr lang="zh-TW" altLang="en-US" b="0" i="0" dirty="0">
                <a:solidFill>
                  <a:srgbClr val="000000"/>
                </a:solidFill>
                <a:effectLst/>
                <a:latin typeface="Open Sans" panose="020B0606030504020204" pitchFamily="34" charset="0"/>
              </a:rPr>
              <a:t>在開發微服務時，僅有架構知識是不夠的。領域專業知識和容器知識是強制性的</a:t>
            </a:r>
          </a:p>
          <a:p>
            <a:r>
              <a:rPr lang="en-US" altLang="zh-TW" b="0" i="0" dirty="0">
                <a:solidFill>
                  <a:srgbClr val="333333"/>
                </a:solidFill>
                <a:effectLst/>
                <a:latin typeface="Noto Sans TC"/>
              </a:rPr>
              <a:t>*****</a:t>
            </a:r>
          </a:p>
          <a:p>
            <a:endParaRPr lang="en-US" altLang="zh-TW" b="0" i="0" dirty="0">
              <a:solidFill>
                <a:srgbClr val="333333"/>
              </a:solidFill>
              <a:effectLst/>
              <a:latin typeface="Noto Sans TC"/>
            </a:endParaRPr>
          </a:p>
          <a:p>
            <a:pPr algn="l"/>
            <a:r>
              <a:rPr lang="zh-TW" altLang="en-US" b="1" i="0" dirty="0">
                <a:solidFill>
                  <a:srgbClr val="333333"/>
                </a:solidFill>
                <a:effectLst/>
                <a:latin typeface="Poppins" panose="020B0502040204020203" pitchFamily="2" charset="0"/>
              </a:rPr>
              <a:t>單片的優點 ：</a:t>
            </a:r>
          </a:p>
          <a:p>
            <a:pPr algn="l">
              <a:buFont typeface="Arial" panose="020B0604020202020204" pitchFamily="34" charset="0"/>
              <a:buChar char="•"/>
            </a:pPr>
            <a:r>
              <a:rPr lang="zh-TW" altLang="en-US" b="1" i="0" dirty="0">
                <a:solidFill>
                  <a:srgbClr val="000000"/>
                </a:solidFill>
                <a:effectLst/>
                <a:latin typeface="OpenSans"/>
              </a:rPr>
              <a:t>易於部署</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在單體應用程序中，我們不需要僅處理一個文件或目錄即可處理許多部署。</a:t>
            </a:r>
          </a:p>
          <a:p>
            <a:pPr algn="l">
              <a:buFont typeface="Arial" panose="020B0604020202020204" pitchFamily="34" charset="0"/>
              <a:buChar char="•"/>
            </a:pPr>
            <a:r>
              <a:rPr lang="zh-TW" altLang="en-US" b="1" i="0" dirty="0">
                <a:solidFill>
                  <a:srgbClr val="000000"/>
                </a:solidFill>
                <a:effectLst/>
                <a:latin typeface="OpenSans"/>
              </a:rPr>
              <a:t>更輕鬆的調試和測試</a:t>
            </a:r>
            <a:r>
              <a:rPr lang="en-US" altLang="zh-TW" b="1" i="0" dirty="0">
                <a:solidFill>
                  <a:srgbClr val="000000"/>
                </a:solidFill>
                <a:effectLst/>
                <a:latin typeface="OpenSans"/>
              </a:rPr>
              <a:t>——  </a:t>
            </a:r>
            <a:r>
              <a:rPr lang="zh-TW" altLang="en-US" b="0" i="0" dirty="0">
                <a:solidFill>
                  <a:srgbClr val="000000"/>
                </a:solidFill>
                <a:effectLst/>
                <a:latin typeface="OpenSans"/>
              </a:rPr>
              <a:t>單體應用程序更容易</a:t>
            </a:r>
            <a:r>
              <a:rPr lang="zh-TW" altLang="en-US" b="1" i="0" dirty="0">
                <a:solidFill>
                  <a:srgbClr val="000000"/>
                </a:solidFill>
                <a:effectLst/>
                <a:latin typeface="OpenSans"/>
              </a:rPr>
              <a:t>調試</a:t>
            </a:r>
            <a:r>
              <a:rPr lang="zh-TW" altLang="en-US" b="0" i="0" dirty="0">
                <a:solidFill>
                  <a:srgbClr val="000000"/>
                </a:solidFill>
                <a:effectLst/>
                <a:latin typeface="OpenSans"/>
              </a:rPr>
              <a:t>和</a:t>
            </a:r>
            <a:r>
              <a:rPr lang="zh-TW" altLang="en-US" b="1" i="0" dirty="0">
                <a:solidFill>
                  <a:srgbClr val="000000"/>
                </a:solidFill>
                <a:effectLst/>
                <a:latin typeface="OpenSans"/>
              </a:rPr>
              <a:t>測試</a:t>
            </a:r>
            <a:r>
              <a:rPr lang="zh-TW" altLang="en-US" b="0" i="0" dirty="0">
                <a:solidFill>
                  <a:srgbClr val="000000"/>
                </a:solidFill>
                <a:effectLst/>
                <a:latin typeface="OpenSans"/>
              </a:rPr>
              <a:t>。由於單體應用是一個不可分割的單元，我們可以更快地運行端到端測試。</a:t>
            </a:r>
          </a:p>
          <a:p>
            <a:pPr algn="l">
              <a:buFont typeface="Arial" panose="020B0604020202020204" pitchFamily="34" charset="0"/>
              <a:buChar char="•"/>
            </a:pPr>
            <a:r>
              <a:rPr lang="zh-TW" altLang="en-US" b="1" i="0" dirty="0">
                <a:solidFill>
                  <a:srgbClr val="000000"/>
                </a:solidFill>
                <a:effectLst/>
                <a:latin typeface="OpenSans"/>
              </a:rPr>
              <a:t>性能：</a:t>
            </a:r>
            <a:r>
              <a:rPr lang="zh-TW" altLang="en-US" b="0" i="0" dirty="0">
                <a:solidFill>
                  <a:srgbClr val="000000"/>
                </a:solidFill>
                <a:effectLst/>
                <a:latin typeface="OpenSans"/>
              </a:rPr>
              <a:t>單體中的組件通常共享內存，這 比服務到服務的通信</a:t>
            </a:r>
            <a:r>
              <a:rPr lang="zh-TW" altLang="en-US" b="1" i="0" dirty="0">
                <a:solidFill>
                  <a:srgbClr val="000000"/>
                </a:solidFill>
                <a:effectLst/>
                <a:latin typeface="OpenSans"/>
              </a:rPr>
              <a:t>更快</a:t>
            </a:r>
            <a:r>
              <a:rPr lang="zh-TW" altLang="en-US" b="0" i="0" dirty="0">
                <a:solidFill>
                  <a:srgbClr val="000000"/>
                </a:solidFill>
                <a:effectLst/>
                <a:latin typeface="OpenSans"/>
              </a:rPr>
              <a:t>。</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r>
              <a:rPr lang="zh-TW" altLang="en-US" b="1" i="0" dirty="0">
                <a:solidFill>
                  <a:srgbClr val="333333"/>
                </a:solidFill>
                <a:effectLst/>
                <a:latin typeface="Poppins" panose="00000500000000000000" pitchFamily="2" charset="0"/>
              </a:rPr>
              <a:t>缺點的 單片：</a:t>
            </a:r>
          </a:p>
          <a:p>
            <a:pPr algn="l">
              <a:buFont typeface="Arial" panose="020B0604020202020204" pitchFamily="34" charset="0"/>
              <a:buChar char="•"/>
            </a:pPr>
            <a:r>
              <a:rPr lang="zh-TW" altLang="en-US" b="1" i="0" dirty="0">
                <a:solidFill>
                  <a:srgbClr val="000000"/>
                </a:solidFill>
                <a:effectLst/>
                <a:latin typeface="OpenSans"/>
              </a:rPr>
              <a:t>新技術障礙</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在單體應用程序中使用新技術是非常有問題的，因為必須重寫</a:t>
            </a:r>
            <a:r>
              <a:rPr lang="zh-TW" altLang="en-US" b="1" i="0" dirty="0">
                <a:solidFill>
                  <a:srgbClr val="000000"/>
                </a:solidFill>
                <a:effectLst/>
                <a:latin typeface="OpenSans"/>
              </a:rPr>
              <a:t>整個應用程序</a:t>
            </a:r>
            <a:r>
              <a:rPr lang="zh-TW" altLang="en-US" b="0" i="0" dirty="0">
                <a:solidFill>
                  <a:srgbClr val="000000"/>
                </a:solidFill>
                <a:effectLst/>
                <a:latin typeface="OpenSans"/>
              </a:rPr>
              <a:t>。</a:t>
            </a:r>
          </a:p>
          <a:p>
            <a:pPr algn="l">
              <a:buFont typeface="Arial" panose="020B0604020202020204" pitchFamily="34" charset="0"/>
              <a:buChar char="•"/>
            </a:pPr>
            <a:r>
              <a:rPr lang="zh-TW" altLang="en-US" b="1" i="0" dirty="0">
                <a:solidFill>
                  <a:srgbClr val="000000"/>
                </a:solidFill>
                <a:effectLst/>
                <a:latin typeface="OpenSans"/>
              </a:rPr>
              <a:t>可擴展性 </a:t>
            </a:r>
            <a:r>
              <a:rPr lang="en-US" altLang="zh-TW" b="1" i="0" dirty="0">
                <a:solidFill>
                  <a:srgbClr val="000000"/>
                </a:solidFill>
                <a:effectLst/>
                <a:latin typeface="OpenSans"/>
              </a:rPr>
              <a:t>-</a:t>
            </a:r>
            <a:r>
              <a:rPr lang="zh-TW" altLang="en-US" b="0" i="0" dirty="0">
                <a:solidFill>
                  <a:srgbClr val="000000"/>
                </a:solidFill>
                <a:effectLst/>
                <a:latin typeface="OpenSans"/>
              </a:rPr>
              <a:t>您不能</a:t>
            </a:r>
            <a:r>
              <a:rPr lang="zh-TW" altLang="en-US" b="1" i="0" dirty="0">
                <a:solidFill>
                  <a:srgbClr val="000000"/>
                </a:solidFill>
                <a:effectLst/>
                <a:latin typeface="OpenSans"/>
              </a:rPr>
              <a:t>獨立</a:t>
            </a:r>
            <a:r>
              <a:rPr lang="zh-TW" altLang="en-US" b="0" i="0" dirty="0">
                <a:solidFill>
                  <a:srgbClr val="000000"/>
                </a:solidFill>
                <a:effectLst/>
                <a:latin typeface="OpenSans"/>
              </a:rPr>
              <a:t>擴展組件，只能</a:t>
            </a:r>
            <a:r>
              <a:rPr lang="zh-TW" altLang="en-US" b="1" i="0" dirty="0">
                <a:solidFill>
                  <a:srgbClr val="000000"/>
                </a:solidFill>
                <a:effectLst/>
                <a:latin typeface="OpenSans"/>
              </a:rPr>
              <a:t>擴展</a:t>
            </a:r>
            <a:r>
              <a:rPr lang="zh-TW" altLang="en-US" b="0" i="0" dirty="0">
                <a:solidFill>
                  <a:srgbClr val="000000"/>
                </a:solidFill>
                <a:effectLst/>
                <a:latin typeface="OpenSans"/>
              </a:rPr>
              <a:t>整個應用程序。</a:t>
            </a:r>
          </a:p>
          <a:p>
            <a:pPr algn="l">
              <a:buFont typeface="Arial" panose="020B0604020202020204" pitchFamily="34" charset="0"/>
              <a:buChar char="•"/>
            </a:pPr>
            <a:r>
              <a:rPr lang="zh-TW" altLang="en-US" b="1" i="0" dirty="0">
                <a:solidFill>
                  <a:srgbClr val="000000"/>
                </a:solidFill>
                <a:effectLst/>
                <a:latin typeface="OpenSans"/>
              </a:rPr>
              <a:t>規模 </a:t>
            </a:r>
            <a:r>
              <a:rPr lang="en-US" altLang="zh-TW" b="1" i="0" dirty="0">
                <a:solidFill>
                  <a:srgbClr val="000000"/>
                </a:solidFill>
                <a:effectLst/>
                <a:latin typeface="OpenSans"/>
              </a:rPr>
              <a:t>-</a:t>
            </a:r>
            <a:r>
              <a:rPr lang="zh-TW" altLang="en-US" b="0" i="0" dirty="0">
                <a:solidFill>
                  <a:srgbClr val="000000"/>
                </a:solidFill>
                <a:effectLst/>
                <a:latin typeface="OpenSans"/>
              </a:rPr>
              <a:t>隨著時間的推移，規模變得過大，變得</a:t>
            </a:r>
            <a:r>
              <a:rPr lang="zh-TW" altLang="en-US" b="1" i="0" dirty="0">
                <a:solidFill>
                  <a:srgbClr val="000000"/>
                </a:solidFill>
                <a:effectLst/>
                <a:latin typeface="OpenSans"/>
              </a:rPr>
              <a:t>難以</a:t>
            </a:r>
            <a:r>
              <a:rPr lang="zh-TW" altLang="en-US" b="0" i="0" dirty="0">
                <a:solidFill>
                  <a:srgbClr val="000000"/>
                </a:solidFill>
                <a:effectLst/>
                <a:latin typeface="OpenSans"/>
              </a:rPr>
              <a:t>管理。</a:t>
            </a:r>
          </a:p>
          <a:p>
            <a:pPr algn="l">
              <a:buFont typeface="Arial" panose="020B0604020202020204" pitchFamily="34" charset="0"/>
              <a:buChar char="•"/>
            </a:pPr>
            <a:r>
              <a:rPr lang="zh-TW" altLang="en-US" b="1" i="0" dirty="0">
                <a:solidFill>
                  <a:srgbClr val="000000"/>
                </a:solidFill>
                <a:effectLst/>
                <a:latin typeface="OpenSans"/>
              </a:rPr>
              <a:t>難以理解</a:t>
            </a:r>
            <a:r>
              <a:rPr lang="en-US" altLang="zh-TW" b="0" i="0" dirty="0">
                <a:solidFill>
                  <a:srgbClr val="000000"/>
                </a:solidFill>
                <a:effectLst/>
                <a:latin typeface="OpenSans"/>
              </a:rPr>
              <a:t>——</a:t>
            </a:r>
            <a:r>
              <a:rPr lang="zh-TW" altLang="en-US" b="0" i="0" dirty="0">
                <a:solidFill>
                  <a:srgbClr val="000000"/>
                </a:solidFill>
                <a:effectLst/>
                <a:latin typeface="OpenSans"/>
              </a:rPr>
              <a:t>對於任何加入該項目的新開發人員來說，</a:t>
            </a:r>
            <a:r>
              <a:rPr lang="zh-TW" altLang="en-US" b="1" i="0" dirty="0">
                <a:solidFill>
                  <a:srgbClr val="000000"/>
                </a:solidFill>
                <a:effectLst/>
                <a:latin typeface="OpenSans"/>
              </a:rPr>
              <a:t>無論</a:t>
            </a:r>
            <a:r>
              <a:rPr lang="zh-TW" altLang="en-US" b="0" i="0" dirty="0">
                <a:solidFill>
                  <a:srgbClr val="000000"/>
                </a:solidFill>
                <a:effectLst/>
                <a:latin typeface="OpenSans"/>
              </a:rPr>
              <a:t>他的職責是否與一項功能相關，都很難掌握</a:t>
            </a:r>
            <a:r>
              <a:rPr lang="zh-TW" altLang="en-US" b="1" i="0" dirty="0">
                <a:solidFill>
                  <a:srgbClr val="000000"/>
                </a:solidFill>
                <a:effectLst/>
                <a:latin typeface="OpenSans"/>
              </a:rPr>
              <a:t>超大</a:t>
            </a:r>
            <a:r>
              <a:rPr lang="zh-TW" altLang="en-US" b="0" i="0" dirty="0">
                <a:solidFill>
                  <a:srgbClr val="000000"/>
                </a:solidFill>
                <a:effectLst/>
                <a:latin typeface="OpenSans"/>
              </a:rPr>
              <a:t>單體應用程序的邏輯。</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buFont typeface="Arial" panose="020B0604020202020204" pitchFamily="34" charset="0"/>
              <a:buChar char="•"/>
            </a:pPr>
            <a:r>
              <a:rPr lang="en-US" altLang="zh-TW" b="0" i="0" dirty="0">
                <a:solidFill>
                  <a:srgbClr val="000000"/>
                </a:solidFill>
                <a:effectLst/>
                <a:latin typeface="OpenSans"/>
              </a:rPr>
              <a:t>--------------------------------------------------------------------</a:t>
            </a:r>
          </a:p>
          <a:p>
            <a:pPr algn="l"/>
            <a:r>
              <a:rPr lang="zh-TW" altLang="en-US" b="1" i="0" dirty="0">
                <a:solidFill>
                  <a:srgbClr val="333333"/>
                </a:solidFill>
                <a:effectLst/>
                <a:latin typeface="Poppins" panose="00000500000000000000" pitchFamily="2" charset="0"/>
              </a:rPr>
              <a:t>微服務的優勢：</a:t>
            </a:r>
          </a:p>
          <a:p>
            <a:pPr algn="l">
              <a:buFont typeface="Arial" panose="020B0604020202020204" pitchFamily="34" charset="0"/>
              <a:buChar char="•"/>
            </a:pPr>
            <a:r>
              <a:rPr lang="zh-TW" altLang="en-US" b="0" i="0" dirty="0">
                <a:solidFill>
                  <a:srgbClr val="000000"/>
                </a:solidFill>
                <a:effectLst/>
                <a:latin typeface="OpenSans"/>
              </a:rPr>
              <a:t>應用程序</a:t>
            </a:r>
            <a:r>
              <a:rPr lang="zh-TW" altLang="en-US" b="1" i="0" dirty="0">
                <a:solidFill>
                  <a:srgbClr val="000000"/>
                </a:solidFill>
                <a:effectLst/>
                <a:latin typeface="OpenSans"/>
              </a:rPr>
              <a:t>啟動速度更快</a:t>
            </a:r>
            <a:r>
              <a:rPr lang="zh-TW" altLang="en-US" b="0" i="0" dirty="0">
                <a:solidFill>
                  <a:srgbClr val="000000"/>
                </a:solidFill>
                <a:effectLst/>
                <a:latin typeface="OpenSans"/>
              </a:rPr>
              <a:t>，這使開發人員的工作效率更高，並加快了</a:t>
            </a:r>
            <a:r>
              <a:rPr lang="zh-TW" altLang="en-US" b="1" i="0" dirty="0">
                <a:solidFill>
                  <a:srgbClr val="000000"/>
                </a:solidFill>
                <a:effectLst/>
                <a:latin typeface="OpenSans"/>
              </a:rPr>
              <a:t>部署</a:t>
            </a:r>
            <a:r>
              <a:rPr lang="zh-TW" altLang="en-US" b="0" i="0" dirty="0">
                <a:solidFill>
                  <a:srgbClr val="000000"/>
                </a:solidFill>
                <a:effectLst/>
                <a:latin typeface="OpenSans"/>
              </a:rPr>
              <a:t>速度。</a:t>
            </a:r>
          </a:p>
          <a:p>
            <a:pPr algn="l">
              <a:buFont typeface="Arial" panose="020B0604020202020204" pitchFamily="34" charset="0"/>
              <a:buChar char="•"/>
            </a:pPr>
            <a:r>
              <a:rPr lang="zh-TW" altLang="en-US" b="0" i="0" dirty="0">
                <a:solidFill>
                  <a:srgbClr val="000000"/>
                </a:solidFill>
                <a:effectLst/>
                <a:latin typeface="OpenSans"/>
              </a:rPr>
              <a:t>它使我們能夠圍繞</a:t>
            </a:r>
            <a:r>
              <a:rPr lang="zh-TW" altLang="en-US" b="1" i="0" dirty="0">
                <a:solidFill>
                  <a:srgbClr val="000000"/>
                </a:solidFill>
                <a:effectLst/>
                <a:latin typeface="OpenSans"/>
              </a:rPr>
              <a:t>多個團隊</a:t>
            </a:r>
            <a:r>
              <a:rPr lang="zh-TW" altLang="en-US" b="0" i="0" dirty="0">
                <a:solidFill>
                  <a:srgbClr val="000000"/>
                </a:solidFill>
                <a:effectLst/>
                <a:latin typeface="OpenSans"/>
              </a:rPr>
              <a:t>安排活動工作。每個團隊負責一項或多項單一服務。每個團隊都可以獨立於所有相對的團隊開發、部署和擴展他們的服務。</a:t>
            </a:r>
          </a:p>
          <a:p>
            <a:pPr algn="l">
              <a:buFont typeface="Arial" panose="020B0604020202020204" pitchFamily="34" charset="0"/>
              <a:buChar char="•"/>
            </a:pPr>
            <a:r>
              <a:rPr lang="zh-TW" altLang="en-US" b="0" i="0" dirty="0">
                <a:solidFill>
                  <a:srgbClr val="000000"/>
                </a:solidFill>
                <a:effectLst/>
                <a:latin typeface="OpenSans"/>
              </a:rPr>
              <a:t>微服務允許為</a:t>
            </a:r>
            <a:r>
              <a:rPr lang="zh-TW" altLang="en-US" b="1" i="0" dirty="0">
                <a:solidFill>
                  <a:srgbClr val="000000"/>
                </a:solidFill>
                <a:effectLst/>
                <a:latin typeface="OpenSans"/>
              </a:rPr>
              <a:t>各種服務</a:t>
            </a:r>
            <a:r>
              <a:rPr lang="zh-TW" altLang="en-US" b="0" i="0" dirty="0">
                <a:solidFill>
                  <a:srgbClr val="000000"/>
                </a:solidFill>
                <a:effectLst/>
                <a:latin typeface="OpenSans"/>
              </a:rPr>
              <a:t>使用最合適的技術。這意味著構建所選服務的每個團隊都可以選擇他們喜歡的編程語言和框架，因為他們是</a:t>
            </a:r>
            <a:r>
              <a:rPr lang="zh-TW" altLang="en-US" b="1" i="0" dirty="0">
                <a:solidFill>
                  <a:srgbClr val="000000"/>
                </a:solidFill>
                <a:effectLst/>
                <a:latin typeface="OpenSans"/>
              </a:rPr>
              <a:t>獨立</a:t>
            </a:r>
            <a:r>
              <a:rPr lang="zh-TW" altLang="en-US" b="0" i="0" dirty="0">
                <a:solidFill>
                  <a:srgbClr val="000000"/>
                </a:solidFill>
                <a:effectLst/>
                <a:latin typeface="OpenSans"/>
              </a:rPr>
              <a:t>工作的。</a:t>
            </a:r>
          </a:p>
          <a:p>
            <a:pPr algn="l">
              <a:buFont typeface="Arial" panose="020B0604020202020204" pitchFamily="34" charset="0"/>
              <a:buChar char="•"/>
            </a:pPr>
            <a:r>
              <a:rPr lang="zh-TW" altLang="en-US" b="0" i="0" dirty="0">
                <a:solidFill>
                  <a:srgbClr val="000000"/>
                </a:solidFill>
                <a:effectLst/>
                <a:latin typeface="OpenSans"/>
              </a:rPr>
              <a:t>一旦組織開發並實施了微服務架構，它就是可以為未來的項目和服務重用和擴展的</a:t>
            </a:r>
            <a:r>
              <a:rPr lang="zh-TW" altLang="en-US" b="1" i="0" dirty="0">
                <a:solidFill>
                  <a:srgbClr val="000000"/>
                </a:solidFill>
                <a:effectLst/>
                <a:latin typeface="OpenSans"/>
              </a:rPr>
              <a:t>示意圖</a:t>
            </a:r>
            <a:r>
              <a:rPr lang="zh-TW" altLang="en-US" b="0" i="0" dirty="0">
                <a:solidFill>
                  <a:srgbClr val="000000"/>
                </a:solidFill>
                <a:effectLst/>
                <a:latin typeface="OpenSans"/>
              </a:rPr>
              <a:t>。</a:t>
            </a:r>
          </a:p>
          <a:p>
            <a:pPr algn="l">
              <a:buFont typeface="Arial" panose="020B0604020202020204" pitchFamily="34" charset="0"/>
              <a:buChar char="•"/>
            </a:pPr>
            <a:r>
              <a:rPr lang="zh-TW" altLang="en-US" b="0" i="0" dirty="0">
                <a:solidFill>
                  <a:srgbClr val="000000"/>
                </a:solidFill>
                <a:effectLst/>
                <a:latin typeface="OpenSans"/>
              </a:rPr>
              <a:t>每個服務都是</a:t>
            </a:r>
            <a:r>
              <a:rPr lang="zh-TW" altLang="en-US" b="1" i="0" dirty="0">
                <a:solidFill>
                  <a:srgbClr val="000000"/>
                </a:solidFill>
                <a:effectLst/>
                <a:latin typeface="OpenSans"/>
              </a:rPr>
              <a:t>微服務框架</a:t>
            </a:r>
            <a:r>
              <a:rPr lang="zh-TW" altLang="en-US" b="0" i="0" dirty="0">
                <a:solidFill>
                  <a:srgbClr val="000000"/>
                </a:solidFill>
                <a:effectLst/>
                <a:latin typeface="OpenSans"/>
              </a:rPr>
              <a:t>內的一個獨立對象，可實現其獨立功能。</a:t>
            </a:r>
          </a:p>
          <a:p>
            <a:pPr algn="l"/>
            <a:r>
              <a:rPr lang="zh-TW" altLang="en-US" b="1" i="0" dirty="0">
                <a:solidFill>
                  <a:srgbClr val="333333"/>
                </a:solidFill>
                <a:effectLst/>
                <a:latin typeface="Poppins" panose="00000500000000000000" pitchFamily="2" charset="0"/>
              </a:rPr>
              <a:t>微服務的缺點：</a:t>
            </a:r>
          </a:p>
          <a:p>
            <a:pPr algn="l">
              <a:buFont typeface="Arial" panose="020B0604020202020204" pitchFamily="34" charset="0"/>
              <a:buChar char="•"/>
            </a:pPr>
            <a:r>
              <a:rPr lang="zh-TW" altLang="en-US" b="0" i="0" dirty="0">
                <a:solidFill>
                  <a:srgbClr val="000000"/>
                </a:solidFill>
                <a:effectLst/>
                <a:latin typeface="OpenSans"/>
              </a:rPr>
              <a:t>由於現在一切都是獨立的服務，我們必須小心處理在我們的模塊之間傳輸的請求。在這樣的一種情況下，開發人員還被迫編寫</a:t>
            </a:r>
            <a:r>
              <a:rPr lang="zh-TW" altLang="en-US" b="1" i="0" dirty="0">
                <a:solidFill>
                  <a:srgbClr val="000000"/>
                </a:solidFill>
                <a:effectLst/>
                <a:latin typeface="OpenSans"/>
              </a:rPr>
              <a:t>額外的代碼</a:t>
            </a:r>
            <a:r>
              <a:rPr lang="zh-TW" altLang="en-US" b="0" i="0" dirty="0">
                <a:solidFill>
                  <a:srgbClr val="000000"/>
                </a:solidFill>
                <a:effectLst/>
                <a:latin typeface="OpenSans"/>
              </a:rPr>
              <a:t>以避免中斷。</a:t>
            </a:r>
          </a:p>
          <a:p>
            <a:pPr algn="l">
              <a:buFont typeface="Arial" panose="020B0604020202020204" pitchFamily="34" charset="0"/>
              <a:buChar char="•"/>
            </a:pPr>
            <a:r>
              <a:rPr lang="zh-TW" altLang="en-US" b="0" i="0" dirty="0">
                <a:solidFill>
                  <a:srgbClr val="000000"/>
                </a:solidFill>
                <a:effectLst/>
                <a:latin typeface="OpenSans"/>
              </a:rPr>
              <a:t>服務之間的通信可能很</a:t>
            </a:r>
            <a:r>
              <a:rPr lang="zh-TW" altLang="en-US" b="1" i="0" dirty="0">
                <a:solidFill>
                  <a:srgbClr val="000000"/>
                </a:solidFill>
                <a:effectLst/>
                <a:latin typeface="OpenSans"/>
              </a:rPr>
              <a:t>複雜，</a:t>
            </a:r>
            <a:r>
              <a:rPr lang="zh-TW" altLang="en-US" b="0" i="0" dirty="0">
                <a:solidFill>
                  <a:srgbClr val="000000"/>
                </a:solidFill>
                <a:effectLst/>
                <a:latin typeface="OpenSans"/>
              </a:rPr>
              <a:t>並且在不同服務之間的通信期間失敗的可能性更高。</a:t>
            </a:r>
          </a:p>
          <a:p>
            <a:pPr algn="l">
              <a:buFont typeface="Arial" panose="020B0604020202020204" pitchFamily="34" charset="0"/>
              <a:buChar char="•"/>
            </a:pPr>
            <a:r>
              <a:rPr lang="zh-TW" altLang="en-US" b="0" i="0" dirty="0">
                <a:solidFill>
                  <a:srgbClr val="000000"/>
                </a:solidFill>
                <a:effectLst/>
                <a:latin typeface="OpenSans"/>
              </a:rPr>
              <a:t>開發人員必須解決問題，例如網絡延遲和負載平衡。</a:t>
            </a:r>
          </a:p>
          <a:p>
            <a:pPr algn="l">
              <a:buFont typeface="Arial" panose="020B0604020202020204" pitchFamily="34" charset="0"/>
              <a:buChar char="•"/>
            </a:pPr>
            <a:r>
              <a:rPr lang="zh-TW" altLang="en-US" b="0" i="0" dirty="0">
                <a:solidFill>
                  <a:srgbClr val="000000"/>
                </a:solidFill>
                <a:effectLst/>
                <a:latin typeface="OpenSans"/>
              </a:rPr>
              <a:t> 雖然使用微服務進行單元測試可能更容易，但</a:t>
            </a:r>
            <a:r>
              <a:rPr lang="zh-TW" altLang="en-US" b="1" i="0" dirty="0">
                <a:solidFill>
                  <a:srgbClr val="000000"/>
                </a:solidFill>
                <a:effectLst/>
                <a:latin typeface="OpenSans"/>
              </a:rPr>
              <a:t>集成測試</a:t>
            </a:r>
            <a:r>
              <a:rPr lang="zh-TW" altLang="en-US" b="0" i="0" dirty="0">
                <a:solidFill>
                  <a:srgbClr val="000000"/>
                </a:solidFill>
                <a:effectLst/>
                <a:latin typeface="OpenSans"/>
              </a:rPr>
              <a:t>卻不然。組件是分佈式的，開發人員無法從他們的個人機器上測試一個完整的系統。</a:t>
            </a:r>
          </a:p>
          <a:p>
            <a:pPr lvl="1" algn="l">
              <a:buFont typeface="Arial" panose="020B0604020202020204" pitchFamily="34" charset="0"/>
              <a:buChar char="•"/>
            </a:pPr>
            <a:endParaRPr lang="zh-TW" altLang="en-US" b="0" i="0" dirty="0">
              <a:solidFill>
                <a:srgbClr val="000000"/>
              </a:solidFill>
              <a:effectLst/>
              <a:latin typeface="OpenSans"/>
            </a:endParaRPr>
          </a:p>
          <a:p>
            <a:pPr algn="l">
              <a:buFont typeface="Arial" panose="020B0604020202020204" pitchFamily="34" charset="0"/>
              <a:buChar char="•"/>
            </a:pPr>
            <a:endParaRPr lang="zh-TW" altLang="en-US" b="0" i="0" dirty="0">
              <a:solidFill>
                <a:srgbClr val="000000"/>
              </a:solidFill>
              <a:effectLst/>
              <a:latin typeface="OpenSans"/>
            </a:endParaRPr>
          </a:p>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16</a:t>
            </a:fld>
            <a:endParaRPr lang="en-US" dirty="0"/>
          </a:p>
        </p:txBody>
      </p:sp>
    </p:spTree>
    <p:extLst>
      <p:ext uri="{BB962C8B-B14F-4D97-AF65-F5344CB8AC3E}">
        <p14:creationId xmlns:p14="http://schemas.microsoft.com/office/powerpoint/2010/main" val="383433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333333"/>
                </a:solidFill>
                <a:effectLst/>
                <a:latin typeface="Microsoft JhengHei" panose="020B0604030504040204" pitchFamily="34" charset="-120"/>
                <a:ea typeface="Microsoft JhengHei" panose="020B0604030504040204" pitchFamily="34" charset="-120"/>
              </a:rPr>
              <a:t>單體式</a:t>
            </a:r>
            <a:r>
              <a:rPr lang="en-US" altLang="zh-TW" b="0" i="0" dirty="0">
                <a:solidFill>
                  <a:srgbClr val="333333"/>
                </a:solidFill>
                <a:effectLst/>
                <a:latin typeface="Microsoft JhengHei" panose="020B0604030504040204" pitchFamily="34" charset="-120"/>
                <a:ea typeface="Microsoft JhengHei" panose="020B0604030504040204" pitchFamily="34" charset="-120"/>
              </a:rPr>
              <a:t>:</a:t>
            </a:r>
            <a:r>
              <a:rPr lang="zh-TW" altLang="en-US" b="0" i="0" dirty="0">
                <a:solidFill>
                  <a:srgbClr val="333333"/>
                </a:solidFill>
                <a:effectLst/>
                <a:latin typeface="Microsoft JhengHei" panose="020B0604030504040204" pitchFamily="34" charset="-120"/>
                <a:ea typeface="Microsoft JhengHei" panose="020B0604030504040204" pitchFamily="34" charset="-120"/>
              </a:rPr>
              <a:t>所有的功能模組耦合在一個應用的架構方式。</a:t>
            </a:r>
            <a:r>
              <a:rPr lang="zh-TW" altLang="en-US" b="1" i="0" dirty="0">
                <a:solidFill>
                  <a:srgbClr val="333333"/>
                </a:solidFill>
                <a:effectLst/>
                <a:latin typeface="Microsoft JhengHei" panose="020B0604030504040204" pitchFamily="34" charset="-120"/>
                <a:ea typeface="Microsoft JhengHei" panose="020B0604030504040204" pitchFamily="34" charset="-120"/>
              </a:rPr>
              <a:t>資源無法隔離、無法靈活擴充套件</a:t>
            </a:r>
            <a:r>
              <a:rPr lang="zh-TW" altLang="en-US" b="0" i="0" dirty="0">
                <a:solidFill>
                  <a:srgbClr val="333333"/>
                </a:solidFill>
                <a:effectLst/>
                <a:latin typeface="Microsoft JhengHei" panose="020B0604030504040204" pitchFamily="34" charset="-120"/>
                <a:ea typeface="Microsoft JhengHei" panose="020B0604030504040204" pitchFamily="34" charset="-120"/>
              </a:rPr>
              <a:t>、</a:t>
            </a:r>
            <a:r>
              <a:rPr lang="zh-TW" altLang="en-US" b="1" i="0" dirty="0">
                <a:solidFill>
                  <a:srgbClr val="333333"/>
                </a:solidFill>
                <a:effectLst/>
                <a:latin typeface="Microsoft JhengHei" panose="020B0604030504040204" pitchFamily="34" charset="-120"/>
                <a:ea typeface="Microsoft JhengHei" panose="020B0604030504040204" pitchFamily="34" charset="-120"/>
              </a:rPr>
              <a:t>複雜度高</a:t>
            </a:r>
            <a:endParaRPr lang="en-US" altLang="zh-TW" b="0" i="0" dirty="0">
              <a:solidFill>
                <a:srgbClr val="333333"/>
              </a:solidFill>
              <a:effectLst/>
              <a:latin typeface="Microsoft JhengHei" panose="020B0604030504040204" pitchFamily="34" charset="-120"/>
              <a:ea typeface="Microsoft JhengHei" panose="020B0604030504040204" pitchFamily="34" charset="-120"/>
            </a:endParaRPr>
          </a:p>
          <a:p>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r>
              <a:rPr lang="zh-TW" altLang="en-US" b="0" i="0" dirty="0">
                <a:solidFill>
                  <a:srgbClr val="333333"/>
                </a:solidFill>
                <a:effectLst/>
                <a:latin typeface="Noto Sans TC"/>
              </a:rPr>
              <a:t>微服務是目前軟體架構的一項新趨勢，它強調高度可維護性和可擴展軟體的設計和開發，</a:t>
            </a:r>
            <a:endParaRPr lang="en-US" altLang="zh-TW" b="0" i="0" dirty="0">
              <a:solidFill>
                <a:srgbClr val="333333"/>
              </a:solidFill>
              <a:effectLst/>
              <a:latin typeface="Noto Sans TC"/>
            </a:endParaRPr>
          </a:p>
          <a:p>
            <a:r>
              <a:rPr lang="zh-TW" altLang="en-US" b="0" i="0" dirty="0">
                <a:solidFill>
                  <a:srgbClr val="333333"/>
                </a:solidFill>
                <a:effectLst/>
                <a:latin typeface="Noto Sans TC"/>
              </a:rPr>
              <a:t>微服務透過在功能面上將大型複雜系統分解成多組個別獨立的服務來管理日益增加的複雜度，</a:t>
            </a:r>
            <a:endParaRPr lang="en-US" altLang="zh-TW" b="0" i="0" dirty="0">
              <a:solidFill>
                <a:srgbClr val="333333"/>
              </a:solidFill>
              <a:effectLst/>
              <a:latin typeface="Noto Sans TC"/>
            </a:endParaRPr>
          </a:p>
          <a:p>
            <a:r>
              <a:rPr lang="zh-TW" altLang="en-US" b="0" i="0" dirty="0">
                <a:solidFill>
                  <a:srgbClr val="333333"/>
                </a:solidFill>
                <a:effectLst/>
                <a:latin typeface="Noto Sans TC"/>
              </a:rPr>
              <a:t>藉此讓服務在開發和部署過程中完全獨立，微服務因為其模組化來達成高內聚和低耦合性，</a:t>
            </a:r>
            <a:endParaRPr lang="en-US" altLang="zh-TW" b="0" i="0" dirty="0">
              <a:solidFill>
                <a:srgbClr val="333333"/>
              </a:solidFill>
              <a:effectLst/>
              <a:latin typeface="Noto Sans TC"/>
            </a:endParaRPr>
          </a:p>
          <a:p>
            <a:r>
              <a:rPr lang="zh-TW" altLang="en-US" b="0" i="0" dirty="0">
                <a:solidFill>
                  <a:srgbClr val="333333"/>
                </a:solidFill>
                <a:effectLst/>
                <a:latin typeface="Noto Sans TC"/>
              </a:rPr>
              <a:t>此方法在可維護性、可擴展性等方面皆有出色的表現和益處，但它仍舊存在一系列的問題</a:t>
            </a:r>
            <a:r>
              <a:rPr lang="en-US" altLang="zh-TW" b="0" i="0" dirty="0">
                <a:solidFill>
                  <a:srgbClr val="333333"/>
                </a:solidFill>
                <a:effectLst/>
                <a:latin typeface="Noto Sans TC"/>
              </a:rPr>
              <a:t>:</a:t>
            </a:r>
            <a:r>
              <a:rPr lang="zh-TW" altLang="en-US" b="0" i="0" dirty="0">
                <a:solidFill>
                  <a:srgbClr val="333333"/>
                </a:solidFill>
                <a:effectLst/>
                <a:latin typeface="Noto Sans TC"/>
              </a:rPr>
              <a:t>分散式系統</a:t>
            </a:r>
            <a:endParaRPr lang="en-US" altLang="zh-TW" b="0" i="0" dirty="0">
              <a:solidFill>
                <a:srgbClr val="333333"/>
              </a:solidFill>
              <a:effectLst/>
              <a:latin typeface="Noto Sans TC"/>
            </a:endParaRPr>
          </a:p>
          <a:p>
            <a:endParaRPr lang="en-US" altLang="zh-TW" b="0" i="0" dirty="0">
              <a:solidFill>
                <a:srgbClr val="333333"/>
              </a:solidFill>
              <a:effectLst/>
              <a:latin typeface="Noto Sans TC"/>
            </a:endParaRPr>
          </a:p>
          <a:p>
            <a:pPr algn="l"/>
            <a:r>
              <a:rPr lang="en-US" altLang="zh-TW" b="0" i="0" dirty="0">
                <a:solidFill>
                  <a:srgbClr val="333333"/>
                </a:solidFill>
                <a:effectLst/>
                <a:latin typeface="Noto Sans TC"/>
              </a:rPr>
              <a:t>****</a:t>
            </a:r>
            <a:r>
              <a:rPr lang="zh-TW" altLang="en-US" b="0" i="0" dirty="0">
                <a:solidFill>
                  <a:srgbClr val="000000"/>
                </a:solidFill>
                <a:effectLst/>
                <a:latin typeface="Open Sans" panose="020B0606030504020204" pitchFamily="34" charset="0"/>
              </a:rPr>
              <a:t>單體系統更容易開發。它們不需要任何特定的領域知識和專業知識。微服務的開發更具挑戰性。</a:t>
            </a:r>
          </a:p>
          <a:p>
            <a:pPr algn="l"/>
            <a:r>
              <a:rPr lang="zh-TW" altLang="en-US" b="0" i="0" dirty="0">
                <a:solidFill>
                  <a:srgbClr val="000000"/>
                </a:solidFill>
                <a:effectLst/>
                <a:latin typeface="Open Sans" panose="020B0606030504020204" pitchFamily="34" charset="0"/>
              </a:rPr>
              <a:t>在沒有適當知識和熟練勞動力的情況下採用微服務架構是有風險的。</a:t>
            </a:r>
          </a:p>
          <a:p>
            <a:pPr algn="l"/>
            <a:r>
              <a:rPr lang="zh-TW" altLang="en-US" b="0" i="0" dirty="0">
                <a:solidFill>
                  <a:srgbClr val="000000"/>
                </a:solidFill>
                <a:effectLst/>
                <a:latin typeface="Open Sans" panose="020B0606030504020204" pitchFamily="34" charset="0"/>
              </a:rPr>
              <a:t>在開發微服務時，僅有架構知識是不夠的。領域專業知識和容器知識是強制性的</a:t>
            </a:r>
          </a:p>
          <a:p>
            <a:r>
              <a:rPr lang="en-US" altLang="zh-TW" b="0" i="0" dirty="0">
                <a:solidFill>
                  <a:srgbClr val="333333"/>
                </a:solidFill>
                <a:effectLst/>
                <a:latin typeface="Noto Sans TC"/>
              </a:rPr>
              <a:t>*****</a:t>
            </a:r>
          </a:p>
          <a:p>
            <a:endParaRPr lang="en-US" altLang="zh-TW" b="0" i="0" dirty="0">
              <a:solidFill>
                <a:srgbClr val="333333"/>
              </a:solidFill>
              <a:effectLst/>
              <a:latin typeface="Noto Sans TC"/>
            </a:endParaRPr>
          </a:p>
          <a:p>
            <a:pPr algn="l"/>
            <a:r>
              <a:rPr lang="zh-TW" altLang="en-US" b="1" i="0" dirty="0">
                <a:solidFill>
                  <a:srgbClr val="333333"/>
                </a:solidFill>
                <a:effectLst/>
                <a:latin typeface="Poppins" panose="020B0502040204020203" pitchFamily="2" charset="0"/>
              </a:rPr>
              <a:t>單片的優點 ：</a:t>
            </a:r>
          </a:p>
          <a:p>
            <a:pPr algn="l">
              <a:buFont typeface="Arial" panose="020B0604020202020204" pitchFamily="34" charset="0"/>
              <a:buChar char="•"/>
            </a:pPr>
            <a:r>
              <a:rPr lang="zh-TW" altLang="en-US" b="1" i="0" dirty="0">
                <a:solidFill>
                  <a:srgbClr val="000000"/>
                </a:solidFill>
                <a:effectLst/>
                <a:latin typeface="OpenSans"/>
              </a:rPr>
              <a:t>易於部署</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在單體應用程序中，我們不需要僅處理一個文件或目錄即可處理許多部署。</a:t>
            </a:r>
          </a:p>
          <a:p>
            <a:pPr algn="l">
              <a:buFont typeface="Arial" panose="020B0604020202020204" pitchFamily="34" charset="0"/>
              <a:buChar char="•"/>
            </a:pPr>
            <a:r>
              <a:rPr lang="zh-TW" altLang="en-US" b="1" i="0" dirty="0">
                <a:solidFill>
                  <a:srgbClr val="000000"/>
                </a:solidFill>
                <a:effectLst/>
                <a:latin typeface="OpenSans"/>
              </a:rPr>
              <a:t>更輕鬆的調試和測試</a:t>
            </a:r>
            <a:r>
              <a:rPr lang="en-US" altLang="zh-TW" b="1" i="0" dirty="0">
                <a:solidFill>
                  <a:srgbClr val="000000"/>
                </a:solidFill>
                <a:effectLst/>
                <a:latin typeface="OpenSans"/>
              </a:rPr>
              <a:t>——  </a:t>
            </a:r>
            <a:r>
              <a:rPr lang="zh-TW" altLang="en-US" b="0" i="0" dirty="0">
                <a:solidFill>
                  <a:srgbClr val="000000"/>
                </a:solidFill>
                <a:effectLst/>
                <a:latin typeface="OpenSans"/>
              </a:rPr>
              <a:t>單體應用程序更容易</a:t>
            </a:r>
            <a:r>
              <a:rPr lang="zh-TW" altLang="en-US" b="1" i="0" dirty="0">
                <a:solidFill>
                  <a:srgbClr val="000000"/>
                </a:solidFill>
                <a:effectLst/>
                <a:latin typeface="OpenSans"/>
              </a:rPr>
              <a:t>調試</a:t>
            </a:r>
            <a:r>
              <a:rPr lang="zh-TW" altLang="en-US" b="0" i="0" dirty="0">
                <a:solidFill>
                  <a:srgbClr val="000000"/>
                </a:solidFill>
                <a:effectLst/>
                <a:latin typeface="OpenSans"/>
              </a:rPr>
              <a:t>和</a:t>
            </a:r>
            <a:r>
              <a:rPr lang="zh-TW" altLang="en-US" b="1" i="0" dirty="0">
                <a:solidFill>
                  <a:srgbClr val="000000"/>
                </a:solidFill>
                <a:effectLst/>
                <a:latin typeface="OpenSans"/>
              </a:rPr>
              <a:t>測試</a:t>
            </a:r>
            <a:r>
              <a:rPr lang="zh-TW" altLang="en-US" b="0" i="0" dirty="0">
                <a:solidFill>
                  <a:srgbClr val="000000"/>
                </a:solidFill>
                <a:effectLst/>
                <a:latin typeface="OpenSans"/>
              </a:rPr>
              <a:t>。由於單體應用是一個不可分割的單元，我們可以更快地運行端到端測試。</a:t>
            </a:r>
          </a:p>
          <a:p>
            <a:pPr algn="l">
              <a:buFont typeface="Arial" panose="020B0604020202020204" pitchFamily="34" charset="0"/>
              <a:buChar char="•"/>
            </a:pPr>
            <a:r>
              <a:rPr lang="zh-TW" altLang="en-US" b="1" i="0" dirty="0">
                <a:solidFill>
                  <a:srgbClr val="000000"/>
                </a:solidFill>
                <a:effectLst/>
                <a:latin typeface="OpenSans"/>
              </a:rPr>
              <a:t>性能：</a:t>
            </a:r>
            <a:r>
              <a:rPr lang="zh-TW" altLang="en-US" b="0" i="0" dirty="0">
                <a:solidFill>
                  <a:srgbClr val="000000"/>
                </a:solidFill>
                <a:effectLst/>
                <a:latin typeface="OpenSans"/>
              </a:rPr>
              <a:t>單體中的組件通常共享內存，這 比服務到服務的通信</a:t>
            </a:r>
            <a:r>
              <a:rPr lang="zh-TW" altLang="en-US" b="1" i="0" dirty="0">
                <a:solidFill>
                  <a:srgbClr val="000000"/>
                </a:solidFill>
                <a:effectLst/>
                <a:latin typeface="OpenSans"/>
              </a:rPr>
              <a:t>更快</a:t>
            </a:r>
            <a:r>
              <a:rPr lang="zh-TW" altLang="en-US" b="0" i="0" dirty="0">
                <a:solidFill>
                  <a:srgbClr val="000000"/>
                </a:solidFill>
                <a:effectLst/>
                <a:latin typeface="OpenSans"/>
              </a:rPr>
              <a:t>。</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r>
              <a:rPr lang="zh-TW" altLang="en-US" b="1" i="0" dirty="0">
                <a:solidFill>
                  <a:srgbClr val="333333"/>
                </a:solidFill>
                <a:effectLst/>
                <a:latin typeface="Poppins" panose="00000500000000000000" pitchFamily="2" charset="0"/>
              </a:rPr>
              <a:t>缺點的 單片：</a:t>
            </a:r>
          </a:p>
          <a:p>
            <a:pPr algn="l">
              <a:buFont typeface="Arial" panose="020B0604020202020204" pitchFamily="34" charset="0"/>
              <a:buChar char="•"/>
            </a:pPr>
            <a:r>
              <a:rPr lang="zh-TW" altLang="en-US" b="1" i="0" dirty="0">
                <a:solidFill>
                  <a:srgbClr val="000000"/>
                </a:solidFill>
                <a:effectLst/>
                <a:latin typeface="OpenSans"/>
              </a:rPr>
              <a:t>新技術障礙</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在單體應用程序中使用新技術是非常有問題的，因為必須重寫</a:t>
            </a:r>
            <a:r>
              <a:rPr lang="zh-TW" altLang="en-US" b="1" i="0" dirty="0">
                <a:solidFill>
                  <a:srgbClr val="000000"/>
                </a:solidFill>
                <a:effectLst/>
                <a:latin typeface="OpenSans"/>
              </a:rPr>
              <a:t>整個應用程序</a:t>
            </a:r>
            <a:r>
              <a:rPr lang="zh-TW" altLang="en-US" b="0" i="0" dirty="0">
                <a:solidFill>
                  <a:srgbClr val="000000"/>
                </a:solidFill>
                <a:effectLst/>
                <a:latin typeface="OpenSans"/>
              </a:rPr>
              <a:t>。</a:t>
            </a:r>
          </a:p>
          <a:p>
            <a:pPr algn="l">
              <a:buFont typeface="Arial" panose="020B0604020202020204" pitchFamily="34" charset="0"/>
              <a:buChar char="•"/>
            </a:pPr>
            <a:r>
              <a:rPr lang="zh-TW" altLang="en-US" b="1" i="0" dirty="0">
                <a:solidFill>
                  <a:srgbClr val="000000"/>
                </a:solidFill>
                <a:effectLst/>
                <a:latin typeface="OpenSans"/>
              </a:rPr>
              <a:t>可擴展性 </a:t>
            </a:r>
            <a:r>
              <a:rPr lang="en-US" altLang="zh-TW" b="1" i="0" dirty="0">
                <a:solidFill>
                  <a:srgbClr val="000000"/>
                </a:solidFill>
                <a:effectLst/>
                <a:latin typeface="OpenSans"/>
              </a:rPr>
              <a:t>-</a:t>
            </a:r>
            <a:r>
              <a:rPr lang="zh-TW" altLang="en-US" b="0" i="0" dirty="0">
                <a:solidFill>
                  <a:srgbClr val="000000"/>
                </a:solidFill>
                <a:effectLst/>
                <a:latin typeface="OpenSans"/>
              </a:rPr>
              <a:t>您不能</a:t>
            </a:r>
            <a:r>
              <a:rPr lang="zh-TW" altLang="en-US" b="1" i="0" dirty="0">
                <a:solidFill>
                  <a:srgbClr val="000000"/>
                </a:solidFill>
                <a:effectLst/>
                <a:latin typeface="OpenSans"/>
              </a:rPr>
              <a:t>獨立</a:t>
            </a:r>
            <a:r>
              <a:rPr lang="zh-TW" altLang="en-US" b="0" i="0" dirty="0">
                <a:solidFill>
                  <a:srgbClr val="000000"/>
                </a:solidFill>
                <a:effectLst/>
                <a:latin typeface="OpenSans"/>
              </a:rPr>
              <a:t>擴展組件，只能</a:t>
            </a:r>
            <a:r>
              <a:rPr lang="zh-TW" altLang="en-US" b="1" i="0" dirty="0">
                <a:solidFill>
                  <a:srgbClr val="000000"/>
                </a:solidFill>
                <a:effectLst/>
                <a:latin typeface="OpenSans"/>
              </a:rPr>
              <a:t>擴展</a:t>
            </a:r>
            <a:r>
              <a:rPr lang="zh-TW" altLang="en-US" b="0" i="0" dirty="0">
                <a:solidFill>
                  <a:srgbClr val="000000"/>
                </a:solidFill>
                <a:effectLst/>
                <a:latin typeface="OpenSans"/>
              </a:rPr>
              <a:t>整個應用程序。</a:t>
            </a:r>
          </a:p>
          <a:p>
            <a:pPr algn="l">
              <a:buFont typeface="Arial" panose="020B0604020202020204" pitchFamily="34" charset="0"/>
              <a:buChar char="•"/>
            </a:pPr>
            <a:r>
              <a:rPr lang="zh-TW" altLang="en-US" b="1" i="0" dirty="0">
                <a:solidFill>
                  <a:srgbClr val="000000"/>
                </a:solidFill>
                <a:effectLst/>
                <a:latin typeface="OpenSans"/>
              </a:rPr>
              <a:t>規模 </a:t>
            </a:r>
            <a:r>
              <a:rPr lang="en-US" altLang="zh-TW" b="1" i="0" dirty="0">
                <a:solidFill>
                  <a:srgbClr val="000000"/>
                </a:solidFill>
                <a:effectLst/>
                <a:latin typeface="OpenSans"/>
              </a:rPr>
              <a:t>-</a:t>
            </a:r>
            <a:r>
              <a:rPr lang="zh-TW" altLang="en-US" b="0" i="0" dirty="0">
                <a:solidFill>
                  <a:srgbClr val="000000"/>
                </a:solidFill>
                <a:effectLst/>
                <a:latin typeface="OpenSans"/>
              </a:rPr>
              <a:t>隨著時間的推移，規模變得過大，變得</a:t>
            </a:r>
            <a:r>
              <a:rPr lang="zh-TW" altLang="en-US" b="1" i="0" dirty="0">
                <a:solidFill>
                  <a:srgbClr val="000000"/>
                </a:solidFill>
                <a:effectLst/>
                <a:latin typeface="OpenSans"/>
              </a:rPr>
              <a:t>難以</a:t>
            </a:r>
            <a:r>
              <a:rPr lang="zh-TW" altLang="en-US" b="0" i="0" dirty="0">
                <a:solidFill>
                  <a:srgbClr val="000000"/>
                </a:solidFill>
                <a:effectLst/>
                <a:latin typeface="OpenSans"/>
              </a:rPr>
              <a:t>管理。</a:t>
            </a:r>
          </a:p>
          <a:p>
            <a:pPr algn="l">
              <a:buFont typeface="Arial" panose="020B0604020202020204" pitchFamily="34" charset="0"/>
              <a:buChar char="•"/>
            </a:pPr>
            <a:r>
              <a:rPr lang="zh-TW" altLang="en-US" b="1" i="0" dirty="0">
                <a:solidFill>
                  <a:srgbClr val="000000"/>
                </a:solidFill>
                <a:effectLst/>
                <a:latin typeface="OpenSans"/>
              </a:rPr>
              <a:t>難以理解</a:t>
            </a:r>
            <a:r>
              <a:rPr lang="en-US" altLang="zh-TW" b="0" i="0" dirty="0">
                <a:solidFill>
                  <a:srgbClr val="000000"/>
                </a:solidFill>
                <a:effectLst/>
                <a:latin typeface="OpenSans"/>
              </a:rPr>
              <a:t>——</a:t>
            </a:r>
            <a:r>
              <a:rPr lang="zh-TW" altLang="en-US" b="0" i="0" dirty="0">
                <a:solidFill>
                  <a:srgbClr val="000000"/>
                </a:solidFill>
                <a:effectLst/>
                <a:latin typeface="OpenSans"/>
              </a:rPr>
              <a:t>對於任何加入該項目的新開發人員來說，</a:t>
            </a:r>
            <a:r>
              <a:rPr lang="zh-TW" altLang="en-US" b="1" i="0" dirty="0">
                <a:solidFill>
                  <a:srgbClr val="000000"/>
                </a:solidFill>
                <a:effectLst/>
                <a:latin typeface="OpenSans"/>
              </a:rPr>
              <a:t>無論</a:t>
            </a:r>
            <a:r>
              <a:rPr lang="zh-TW" altLang="en-US" b="0" i="0" dirty="0">
                <a:solidFill>
                  <a:srgbClr val="000000"/>
                </a:solidFill>
                <a:effectLst/>
                <a:latin typeface="OpenSans"/>
              </a:rPr>
              <a:t>他的職責是否與一項功能相關，都很難掌握</a:t>
            </a:r>
            <a:r>
              <a:rPr lang="zh-TW" altLang="en-US" b="1" i="0" dirty="0">
                <a:solidFill>
                  <a:srgbClr val="000000"/>
                </a:solidFill>
                <a:effectLst/>
                <a:latin typeface="OpenSans"/>
              </a:rPr>
              <a:t>超大</a:t>
            </a:r>
            <a:r>
              <a:rPr lang="zh-TW" altLang="en-US" b="0" i="0" dirty="0">
                <a:solidFill>
                  <a:srgbClr val="000000"/>
                </a:solidFill>
                <a:effectLst/>
                <a:latin typeface="OpenSans"/>
              </a:rPr>
              <a:t>單體應用程序的邏輯。</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buFont typeface="Arial" panose="020B0604020202020204" pitchFamily="34" charset="0"/>
              <a:buChar char="•"/>
            </a:pPr>
            <a:r>
              <a:rPr lang="en-US" altLang="zh-TW" b="0" i="0" dirty="0">
                <a:solidFill>
                  <a:srgbClr val="000000"/>
                </a:solidFill>
                <a:effectLst/>
                <a:latin typeface="OpenSans"/>
              </a:rPr>
              <a:t>--------------------------------------------------------------------</a:t>
            </a:r>
          </a:p>
          <a:p>
            <a:pPr algn="l"/>
            <a:r>
              <a:rPr lang="zh-TW" altLang="en-US" b="1" i="0" dirty="0">
                <a:solidFill>
                  <a:srgbClr val="333333"/>
                </a:solidFill>
                <a:effectLst/>
                <a:latin typeface="Poppins" panose="00000500000000000000" pitchFamily="2" charset="0"/>
              </a:rPr>
              <a:t>微服務的優勢：</a:t>
            </a:r>
          </a:p>
          <a:p>
            <a:pPr algn="l">
              <a:buFont typeface="Arial" panose="020B0604020202020204" pitchFamily="34" charset="0"/>
              <a:buChar char="•"/>
            </a:pPr>
            <a:r>
              <a:rPr lang="zh-TW" altLang="en-US" b="0" i="0" dirty="0">
                <a:solidFill>
                  <a:srgbClr val="000000"/>
                </a:solidFill>
                <a:effectLst/>
                <a:latin typeface="OpenSans"/>
              </a:rPr>
              <a:t>應用程序</a:t>
            </a:r>
            <a:r>
              <a:rPr lang="zh-TW" altLang="en-US" b="1" i="0" dirty="0">
                <a:solidFill>
                  <a:srgbClr val="000000"/>
                </a:solidFill>
                <a:effectLst/>
                <a:latin typeface="OpenSans"/>
              </a:rPr>
              <a:t>啟動速度更快</a:t>
            </a:r>
            <a:r>
              <a:rPr lang="zh-TW" altLang="en-US" b="0" i="0" dirty="0">
                <a:solidFill>
                  <a:srgbClr val="000000"/>
                </a:solidFill>
                <a:effectLst/>
                <a:latin typeface="OpenSans"/>
              </a:rPr>
              <a:t>，這使開發人員的工作效率更高，並加快了</a:t>
            </a:r>
            <a:r>
              <a:rPr lang="zh-TW" altLang="en-US" b="1" i="0" dirty="0">
                <a:solidFill>
                  <a:srgbClr val="000000"/>
                </a:solidFill>
                <a:effectLst/>
                <a:latin typeface="OpenSans"/>
              </a:rPr>
              <a:t>部署</a:t>
            </a:r>
            <a:r>
              <a:rPr lang="zh-TW" altLang="en-US" b="0" i="0" dirty="0">
                <a:solidFill>
                  <a:srgbClr val="000000"/>
                </a:solidFill>
                <a:effectLst/>
                <a:latin typeface="OpenSans"/>
              </a:rPr>
              <a:t>速度。</a:t>
            </a:r>
          </a:p>
          <a:p>
            <a:pPr algn="l">
              <a:buFont typeface="Arial" panose="020B0604020202020204" pitchFamily="34" charset="0"/>
              <a:buChar char="•"/>
            </a:pPr>
            <a:r>
              <a:rPr lang="zh-TW" altLang="en-US" b="0" i="0" dirty="0">
                <a:solidFill>
                  <a:srgbClr val="000000"/>
                </a:solidFill>
                <a:effectLst/>
                <a:latin typeface="OpenSans"/>
              </a:rPr>
              <a:t>它使我們能夠圍繞</a:t>
            </a:r>
            <a:r>
              <a:rPr lang="zh-TW" altLang="en-US" b="1" i="0" dirty="0">
                <a:solidFill>
                  <a:srgbClr val="000000"/>
                </a:solidFill>
                <a:effectLst/>
                <a:latin typeface="OpenSans"/>
              </a:rPr>
              <a:t>多個團隊</a:t>
            </a:r>
            <a:r>
              <a:rPr lang="zh-TW" altLang="en-US" b="0" i="0" dirty="0">
                <a:solidFill>
                  <a:srgbClr val="000000"/>
                </a:solidFill>
                <a:effectLst/>
                <a:latin typeface="OpenSans"/>
              </a:rPr>
              <a:t>安排活動工作。每個團隊負責一項或多項單一服務。每個團隊都可以獨立於所有相對的團隊開發、部署和擴展他們的服務。</a:t>
            </a:r>
          </a:p>
          <a:p>
            <a:pPr algn="l">
              <a:buFont typeface="Arial" panose="020B0604020202020204" pitchFamily="34" charset="0"/>
              <a:buChar char="•"/>
            </a:pPr>
            <a:r>
              <a:rPr lang="zh-TW" altLang="en-US" b="0" i="0" dirty="0">
                <a:solidFill>
                  <a:srgbClr val="000000"/>
                </a:solidFill>
                <a:effectLst/>
                <a:latin typeface="OpenSans"/>
              </a:rPr>
              <a:t>微服務允許為</a:t>
            </a:r>
            <a:r>
              <a:rPr lang="zh-TW" altLang="en-US" b="1" i="0" dirty="0">
                <a:solidFill>
                  <a:srgbClr val="000000"/>
                </a:solidFill>
                <a:effectLst/>
                <a:latin typeface="OpenSans"/>
              </a:rPr>
              <a:t>各種服務</a:t>
            </a:r>
            <a:r>
              <a:rPr lang="zh-TW" altLang="en-US" b="0" i="0" dirty="0">
                <a:solidFill>
                  <a:srgbClr val="000000"/>
                </a:solidFill>
                <a:effectLst/>
                <a:latin typeface="OpenSans"/>
              </a:rPr>
              <a:t>使用最合適的技術。這意味著構建所選服務的每個團隊都可以選擇他們喜歡的編程語言和框架，因為他們是</a:t>
            </a:r>
            <a:r>
              <a:rPr lang="zh-TW" altLang="en-US" b="1" i="0" dirty="0">
                <a:solidFill>
                  <a:srgbClr val="000000"/>
                </a:solidFill>
                <a:effectLst/>
                <a:latin typeface="OpenSans"/>
              </a:rPr>
              <a:t>獨立</a:t>
            </a:r>
            <a:r>
              <a:rPr lang="zh-TW" altLang="en-US" b="0" i="0" dirty="0">
                <a:solidFill>
                  <a:srgbClr val="000000"/>
                </a:solidFill>
                <a:effectLst/>
                <a:latin typeface="OpenSans"/>
              </a:rPr>
              <a:t>工作的。</a:t>
            </a:r>
          </a:p>
          <a:p>
            <a:pPr algn="l">
              <a:buFont typeface="Arial" panose="020B0604020202020204" pitchFamily="34" charset="0"/>
              <a:buChar char="•"/>
            </a:pPr>
            <a:r>
              <a:rPr lang="zh-TW" altLang="en-US" b="0" i="0" dirty="0">
                <a:solidFill>
                  <a:srgbClr val="000000"/>
                </a:solidFill>
                <a:effectLst/>
                <a:latin typeface="OpenSans"/>
              </a:rPr>
              <a:t>一旦組織開發並實施了微服務架構，它就是可以為未來的項目和服務重用和擴展的</a:t>
            </a:r>
            <a:r>
              <a:rPr lang="zh-TW" altLang="en-US" b="1" i="0" dirty="0">
                <a:solidFill>
                  <a:srgbClr val="000000"/>
                </a:solidFill>
                <a:effectLst/>
                <a:latin typeface="OpenSans"/>
              </a:rPr>
              <a:t>示意圖</a:t>
            </a:r>
            <a:r>
              <a:rPr lang="zh-TW" altLang="en-US" b="0" i="0" dirty="0">
                <a:solidFill>
                  <a:srgbClr val="000000"/>
                </a:solidFill>
                <a:effectLst/>
                <a:latin typeface="OpenSans"/>
              </a:rPr>
              <a:t>。</a:t>
            </a:r>
          </a:p>
          <a:p>
            <a:pPr algn="l">
              <a:buFont typeface="Arial" panose="020B0604020202020204" pitchFamily="34" charset="0"/>
              <a:buChar char="•"/>
            </a:pPr>
            <a:r>
              <a:rPr lang="zh-TW" altLang="en-US" b="0" i="0" dirty="0">
                <a:solidFill>
                  <a:srgbClr val="000000"/>
                </a:solidFill>
                <a:effectLst/>
                <a:latin typeface="OpenSans"/>
              </a:rPr>
              <a:t>每個服務都是</a:t>
            </a:r>
            <a:r>
              <a:rPr lang="zh-TW" altLang="en-US" b="1" i="0" dirty="0">
                <a:solidFill>
                  <a:srgbClr val="000000"/>
                </a:solidFill>
                <a:effectLst/>
                <a:latin typeface="OpenSans"/>
              </a:rPr>
              <a:t>微服務框架</a:t>
            </a:r>
            <a:r>
              <a:rPr lang="zh-TW" altLang="en-US" b="0" i="0" dirty="0">
                <a:solidFill>
                  <a:srgbClr val="000000"/>
                </a:solidFill>
                <a:effectLst/>
                <a:latin typeface="OpenSans"/>
              </a:rPr>
              <a:t>內的一個獨立對象，可實現其獨立功能。</a:t>
            </a:r>
          </a:p>
          <a:p>
            <a:pPr algn="l"/>
            <a:r>
              <a:rPr lang="zh-TW" altLang="en-US" b="1" i="0" dirty="0">
                <a:solidFill>
                  <a:srgbClr val="333333"/>
                </a:solidFill>
                <a:effectLst/>
                <a:latin typeface="Poppins" panose="00000500000000000000" pitchFamily="2" charset="0"/>
              </a:rPr>
              <a:t>微服務的缺點：</a:t>
            </a:r>
          </a:p>
          <a:p>
            <a:pPr algn="l">
              <a:buFont typeface="Arial" panose="020B0604020202020204" pitchFamily="34" charset="0"/>
              <a:buChar char="•"/>
            </a:pPr>
            <a:r>
              <a:rPr lang="zh-TW" altLang="en-US" b="0" i="0" dirty="0">
                <a:solidFill>
                  <a:srgbClr val="000000"/>
                </a:solidFill>
                <a:effectLst/>
                <a:latin typeface="OpenSans"/>
              </a:rPr>
              <a:t>由於現在一切都是獨立的服務，我們必須小心處理在我們的模塊之間傳輸的請求。在這樣的一種情況下，開發人員還被迫編寫</a:t>
            </a:r>
            <a:r>
              <a:rPr lang="zh-TW" altLang="en-US" b="1" i="0" dirty="0">
                <a:solidFill>
                  <a:srgbClr val="000000"/>
                </a:solidFill>
                <a:effectLst/>
                <a:latin typeface="OpenSans"/>
              </a:rPr>
              <a:t>額外的代碼</a:t>
            </a:r>
            <a:r>
              <a:rPr lang="zh-TW" altLang="en-US" b="0" i="0" dirty="0">
                <a:solidFill>
                  <a:srgbClr val="000000"/>
                </a:solidFill>
                <a:effectLst/>
                <a:latin typeface="OpenSans"/>
              </a:rPr>
              <a:t>以避免中斷。</a:t>
            </a:r>
          </a:p>
          <a:p>
            <a:pPr algn="l">
              <a:buFont typeface="Arial" panose="020B0604020202020204" pitchFamily="34" charset="0"/>
              <a:buChar char="•"/>
            </a:pPr>
            <a:r>
              <a:rPr lang="zh-TW" altLang="en-US" b="0" i="0" dirty="0">
                <a:solidFill>
                  <a:srgbClr val="000000"/>
                </a:solidFill>
                <a:effectLst/>
                <a:latin typeface="OpenSans"/>
              </a:rPr>
              <a:t>服務之間的通信可能很</a:t>
            </a:r>
            <a:r>
              <a:rPr lang="zh-TW" altLang="en-US" b="1" i="0" dirty="0">
                <a:solidFill>
                  <a:srgbClr val="000000"/>
                </a:solidFill>
                <a:effectLst/>
                <a:latin typeface="OpenSans"/>
              </a:rPr>
              <a:t>複雜，</a:t>
            </a:r>
            <a:r>
              <a:rPr lang="zh-TW" altLang="en-US" b="0" i="0" dirty="0">
                <a:solidFill>
                  <a:srgbClr val="000000"/>
                </a:solidFill>
                <a:effectLst/>
                <a:latin typeface="OpenSans"/>
              </a:rPr>
              <a:t>並且在不同服務之間的通信期間失敗的可能性更高。</a:t>
            </a:r>
          </a:p>
          <a:p>
            <a:pPr algn="l">
              <a:buFont typeface="Arial" panose="020B0604020202020204" pitchFamily="34" charset="0"/>
              <a:buChar char="•"/>
            </a:pPr>
            <a:r>
              <a:rPr lang="zh-TW" altLang="en-US" b="0" i="0" dirty="0">
                <a:solidFill>
                  <a:srgbClr val="000000"/>
                </a:solidFill>
                <a:effectLst/>
                <a:latin typeface="OpenSans"/>
              </a:rPr>
              <a:t>開發人員必須解決問題，例如網絡延遲和負載平衡。</a:t>
            </a:r>
          </a:p>
          <a:p>
            <a:pPr algn="l">
              <a:buFont typeface="Arial" panose="020B0604020202020204" pitchFamily="34" charset="0"/>
              <a:buChar char="•"/>
            </a:pPr>
            <a:r>
              <a:rPr lang="zh-TW" altLang="en-US" b="0" i="0" dirty="0">
                <a:solidFill>
                  <a:srgbClr val="000000"/>
                </a:solidFill>
                <a:effectLst/>
                <a:latin typeface="OpenSans"/>
              </a:rPr>
              <a:t> 雖然使用微服務進行單元測試可能更容易，但</a:t>
            </a:r>
            <a:r>
              <a:rPr lang="zh-TW" altLang="en-US" b="1" i="0" dirty="0">
                <a:solidFill>
                  <a:srgbClr val="000000"/>
                </a:solidFill>
                <a:effectLst/>
                <a:latin typeface="OpenSans"/>
              </a:rPr>
              <a:t>集成測試</a:t>
            </a:r>
            <a:r>
              <a:rPr lang="zh-TW" altLang="en-US" b="0" i="0" dirty="0">
                <a:solidFill>
                  <a:srgbClr val="000000"/>
                </a:solidFill>
                <a:effectLst/>
                <a:latin typeface="OpenSans"/>
              </a:rPr>
              <a:t>卻不然。組件是分佈式的，開發人員無法從他們的個人機器上測試一個完整的系統。</a:t>
            </a:r>
          </a:p>
          <a:p>
            <a:pPr lvl="1" algn="l">
              <a:buFont typeface="Arial" panose="020B0604020202020204" pitchFamily="34" charset="0"/>
              <a:buChar char="•"/>
            </a:pPr>
            <a:endParaRPr lang="zh-TW" altLang="en-US" b="0" i="0" dirty="0">
              <a:solidFill>
                <a:srgbClr val="000000"/>
              </a:solidFill>
              <a:effectLst/>
              <a:latin typeface="OpenSans"/>
            </a:endParaRPr>
          </a:p>
          <a:p>
            <a:pPr algn="l">
              <a:buFont typeface="Arial" panose="020B0604020202020204" pitchFamily="34" charset="0"/>
              <a:buChar char="•"/>
            </a:pPr>
            <a:endParaRPr lang="zh-TW" altLang="en-US" b="0" i="0" dirty="0">
              <a:solidFill>
                <a:srgbClr val="000000"/>
              </a:solidFill>
              <a:effectLst/>
              <a:latin typeface="OpenSans"/>
            </a:endParaRPr>
          </a:p>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17</a:t>
            </a:fld>
            <a:endParaRPr lang="en-US" dirty="0"/>
          </a:p>
        </p:txBody>
      </p:sp>
    </p:spTree>
    <p:extLst>
      <p:ext uri="{BB962C8B-B14F-4D97-AF65-F5344CB8AC3E}">
        <p14:creationId xmlns:p14="http://schemas.microsoft.com/office/powerpoint/2010/main" val="620727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333333"/>
                </a:solidFill>
                <a:effectLst/>
                <a:latin typeface="Microsoft JhengHei" panose="020B0604030504040204" pitchFamily="34" charset="-120"/>
                <a:ea typeface="Microsoft JhengHei" panose="020B0604030504040204" pitchFamily="34" charset="-120"/>
              </a:rPr>
              <a:t>單體式</a:t>
            </a:r>
            <a:r>
              <a:rPr lang="en-US" altLang="zh-TW" b="0" i="0" dirty="0">
                <a:solidFill>
                  <a:srgbClr val="333333"/>
                </a:solidFill>
                <a:effectLst/>
                <a:latin typeface="Microsoft JhengHei" panose="020B0604030504040204" pitchFamily="34" charset="-120"/>
                <a:ea typeface="Microsoft JhengHei" panose="020B0604030504040204" pitchFamily="34" charset="-120"/>
              </a:rPr>
              <a:t>:</a:t>
            </a:r>
            <a:r>
              <a:rPr lang="zh-TW" altLang="en-US" b="0" i="0" dirty="0">
                <a:solidFill>
                  <a:srgbClr val="333333"/>
                </a:solidFill>
                <a:effectLst/>
                <a:latin typeface="Microsoft JhengHei" panose="020B0604030504040204" pitchFamily="34" charset="-120"/>
                <a:ea typeface="Microsoft JhengHei" panose="020B0604030504040204" pitchFamily="34" charset="-120"/>
              </a:rPr>
              <a:t>所有的功能模組耦合在一個應用的架構方式。</a:t>
            </a:r>
            <a:r>
              <a:rPr lang="zh-TW" altLang="en-US" b="1" i="0" dirty="0">
                <a:solidFill>
                  <a:srgbClr val="333333"/>
                </a:solidFill>
                <a:effectLst/>
                <a:latin typeface="Microsoft JhengHei" panose="020B0604030504040204" pitchFamily="34" charset="-120"/>
                <a:ea typeface="Microsoft JhengHei" panose="020B0604030504040204" pitchFamily="34" charset="-120"/>
              </a:rPr>
              <a:t>資源無法隔離、無法靈活擴充套件</a:t>
            </a:r>
            <a:r>
              <a:rPr lang="zh-TW" altLang="en-US" b="0" i="0" dirty="0">
                <a:solidFill>
                  <a:srgbClr val="333333"/>
                </a:solidFill>
                <a:effectLst/>
                <a:latin typeface="Microsoft JhengHei" panose="020B0604030504040204" pitchFamily="34" charset="-120"/>
                <a:ea typeface="Microsoft JhengHei" panose="020B0604030504040204" pitchFamily="34" charset="-120"/>
              </a:rPr>
              <a:t>、</a:t>
            </a:r>
            <a:r>
              <a:rPr lang="zh-TW" altLang="en-US" b="1" i="0" dirty="0">
                <a:solidFill>
                  <a:srgbClr val="333333"/>
                </a:solidFill>
                <a:effectLst/>
                <a:latin typeface="Microsoft JhengHei" panose="020B0604030504040204" pitchFamily="34" charset="-120"/>
                <a:ea typeface="Microsoft JhengHei" panose="020B0604030504040204" pitchFamily="34" charset="-120"/>
              </a:rPr>
              <a:t>複雜度高</a:t>
            </a:r>
            <a:endParaRPr lang="en-US" altLang="zh-TW" b="0" i="0" dirty="0">
              <a:solidFill>
                <a:srgbClr val="333333"/>
              </a:solidFill>
              <a:effectLst/>
              <a:latin typeface="Microsoft JhengHei" panose="020B0604030504040204" pitchFamily="34" charset="-120"/>
              <a:ea typeface="Microsoft JhengHei" panose="020B0604030504040204" pitchFamily="34" charset="-120"/>
            </a:endParaRPr>
          </a:p>
          <a:p>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r>
              <a:rPr lang="zh-TW" altLang="en-US" b="0" i="0" dirty="0">
                <a:solidFill>
                  <a:srgbClr val="333333"/>
                </a:solidFill>
                <a:effectLst/>
                <a:latin typeface="Noto Sans TC"/>
              </a:rPr>
              <a:t>微服務是目前軟體架構的一項新趨勢，它強調高度可維護性和可擴展軟體的設計和開發，</a:t>
            </a:r>
            <a:endParaRPr lang="en-US" altLang="zh-TW" b="0" i="0" dirty="0">
              <a:solidFill>
                <a:srgbClr val="333333"/>
              </a:solidFill>
              <a:effectLst/>
              <a:latin typeface="Noto Sans TC"/>
            </a:endParaRPr>
          </a:p>
          <a:p>
            <a:r>
              <a:rPr lang="zh-TW" altLang="en-US" b="0" i="0" dirty="0">
                <a:solidFill>
                  <a:srgbClr val="333333"/>
                </a:solidFill>
                <a:effectLst/>
                <a:latin typeface="Noto Sans TC"/>
              </a:rPr>
              <a:t>微服務透過在功能面上將大型複雜系統分解成多組個別獨立的服務來管理日益增加的複雜度，</a:t>
            </a:r>
            <a:endParaRPr lang="en-US" altLang="zh-TW" b="0" i="0" dirty="0">
              <a:solidFill>
                <a:srgbClr val="333333"/>
              </a:solidFill>
              <a:effectLst/>
              <a:latin typeface="Noto Sans TC"/>
            </a:endParaRPr>
          </a:p>
          <a:p>
            <a:r>
              <a:rPr lang="zh-TW" altLang="en-US" b="0" i="0" dirty="0">
                <a:solidFill>
                  <a:srgbClr val="333333"/>
                </a:solidFill>
                <a:effectLst/>
                <a:latin typeface="Noto Sans TC"/>
              </a:rPr>
              <a:t>藉此讓服務在開發和部署過程中完全獨立，微服務因為其模組化來達成高內聚和低耦合性，</a:t>
            </a:r>
            <a:endParaRPr lang="en-US" altLang="zh-TW" b="0" i="0" dirty="0">
              <a:solidFill>
                <a:srgbClr val="333333"/>
              </a:solidFill>
              <a:effectLst/>
              <a:latin typeface="Noto Sans TC"/>
            </a:endParaRPr>
          </a:p>
          <a:p>
            <a:r>
              <a:rPr lang="zh-TW" altLang="en-US" b="0" i="0" dirty="0">
                <a:solidFill>
                  <a:srgbClr val="333333"/>
                </a:solidFill>
                <a:effectLst/>
                <a:latin typeface="Noto Sans TC"/>
              </a:rPr>
              <a:t>此方法在可維護性、可擴展性等方面皆有出色的表現和益處，但它仍舊存在一系列的問題</a:t>
            </a:r>
            <a:r>
              <a:rPr lang="en-US" altLang="zh-TW" b="0" i="0" dirty="0">
                <a:solidFill>
                  <a:srgbClr val="333333"/>
                </a:solidFill>
                <a:effectLst/>
                <a:latin typeface="Noto Sans TC"/>
              </a:rPr>
              <a:t>:</a:t>
            </a:r>
            <a:r>
              <a:rPr lang="zh-TW" altLang="en-US" b="0" i="0" dirty="0">
                <a:solidFill>
                  <a:srgbClr val="333333"/>
                </a:solidFill>
                <a:effectLst/>
                <a:latin typeface="Noto Sans TC"/>
              </a:rPr>
              <a:t>分散式系統</a:t>
            </a:r>
            <a:endParaRPr lang="en-US" altLang="zh-TW" b="0" i="0" dirty="0">
              <a:solidFill>
                <a:srgbClr val="333333"/>
              </a:solidFill>
              <a:effectLst/>
              <a:latin typeface="Noto Sans TC"/>
            </a:endParaRPr>
          </a:p>
          <a:p>
            <a:endParaRPr lang="en-US" altLang="zh-TW" b="0" i="0" dirty="0">
              <a:solidFill>
                <a:srgbClr val="333333"/>
              </a:solidFill>
              <a:effectLst/>
              <a:latin typeface="Noto Sans TC"/>
            </a:endParaRPr>
          </a:p>
          <a:p>
            <a:pPr algn="l"/>
            <a:r>
              <a:rPr lang="en-US" altLang="zh-TW" b="0" i="0" dirty="0">
                <a:solidFill>
                  <a:srgbClr val="333333"/>
                </a:solidFill>
                <a:effectLst/>
                <a:latin typeface="Noto Sans TC"/>
              </a:rPr>
              <a:t>****</a:t>
            </a:r>
            <a:r>
              <a:rPr lang="zh-TW" altLang="en-US" b="0" i="0" dirty="0">
                <a:solidFill>
                  <a:srgbClr val="000000"/>
                </a:solidFill>
                <a:effectLst/>
                <a:latin typeface="Open Sans" panose="020B0606030504020204" pitchFamily="34" charset="0"/>
              </a:rPr>
              <a:t>單體系統更容易開發。它們不需要任何特定的領域知識和專業知識。微服務的開發更具挑戰性。</a:t>
            </a:r>
          </a:p>
          <a:p>
            <a:pPr algn="l"/>
            <a:r>
              <a:rPr lang="zh-TW" altLang="en-US" b="0" i="0" dirty="0">
                <a:solidFill>
                  <a:srgbClr val="000000"/>
                </a:solidFill>
                <a:effectLst/>
                <a:latin typeface="Open Sans" panose="020B0606030504020204" pitchFamily="34" charset="0"/>
              </a:rPr>
              <a:t>在沒有適當知識和熟練勞動力的情況下採用微服務架構是有風險的。</a:t>
            </a:r>
          </a:p>
          <a:p>
            <a:pPr algn="l"/>
            <a:r>
              <a:rPr lang="zh-TW" altLang="en-US" b="0" i="0" dirty="0">
                <a:solidFill>
                  <a:srgbClr val="000000"/>
                </a:solidFill>
                <a:effectLst/>
                <a:latin typeface="Open Sans" panose="020B0606030504020204" pitchFamily="34" charset="0"/>
              </a:rPr>
              <a:t>在開發微服務時，僅有架構知識是不夠的。領域專業知識和容器知識是強制性的</a:t>
            </a:r>
          </a:p>
          <a:p>
            <a:r>
              <a:rPr lang="en-US" altLang="zh-TW" b="0" i="0" dirty="0">
                <a:solidFill>
                  <a:srgbClr val="333333"/>
                </a:solidFill>
                <a:effectLst/>
                <a:latin typeface="Noto Sans TC"/>
              </a:rPr>
              <a:t>*****</a:t>
            </a:r>
          </a:p>
          <a:p>
            <a:endParaRPr lang="en-US" altLang="zh-TW" b="0" i="0" dirty="0">
              <a:solidFill>
                <a:srgbClr val="333333"/>
              </a:solidFill>
              <a:effectLst/>
              <a:latin typeface="Noto Sans TC"/>
            </a:endParaRPr>
          </a:p>
          <a:p>
            <a:pPr algn="l"/>
            <a:r>
              <a:rPr lang="zh-TW" altLang="en-US" b="1" i="0" dirty="0">
                <a:solidFill>
                  <a:srgbClr val="333333"/>
                </a:solidFill>
                <a:effectLst/>
                <a:latin typeface="Poppins" panose="020B0502040204020203" pitchFamily="2" charset="0"/>
              </a:rPr>
              <a:t>單片的優點 ：</a:t>
            </a:r>
          </a:p>
          <a:p>
            <a:pPr algn="l">
              <a:buFont typeface="Arial" panose="020B0604020202020204" pitchFamily="34" charset="0"/>
              <a:buChar char="•"/>
            </a:pPr>
            <a:r>
              <a:rPr lang="zh-TW" altLang="en-US" b="1" i="0" dirty="0">
                <a:solidFill>
                  <a:srgbClr val="000000"/>
                </a:solidFill>
                <a:effectLst/>
                <a:latin typeface="OpenSans"/>
              </a:rPr>
              <a:t>易於部署</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在單體應用程序中，我們不需要僅處理一個文件或目錄即可處理許多部署。</a:t>
            </a:r>
          </a:p>
          <a:p>
            <a:pPr algn="l">
              <a:buFont typeface="Arial" panose="020B0604020202020204" pitchFamily="34" charset="0"/>
              <a:buChar char="•"/>
            </a:pPr>
            <a:r>
              <a:rPr lang="zh-TW" altLang="en-US" b="1" i="0" dirty="0">
                <a:solidFill>
                  <a:srgbClr val="000000"/>
                </a:solidFill>
                <a:effectLst/>
                <a:latin typeface="OpenSans"/>
              </a:rPr>
              <a:t>更輕鬆的調試和測試</a:t>
            </a:r>
            <a:r>
              <a:rPr lang="en-US" altLang="zh-TW" b="1" i="0" dirty="0">
                <a:solidFill>
                  <a:srgbClr val="000000"/>
                </a:solidFill>
                <a:effectLst/>
                <a:latin typeface="OpenSans"/>
              </a:rPr>
              <a:t>——  </a:t>
            </a:r>
            <a:r>
              <a:rPr lang="zh-TW" altLang="en-US" b="0" i="0" dirty="0">
                <a:solidFill>
                  <a:srgbClr val="000000"/>
                </a:solidFill>
                <a:effectLst/>
                <a:latin typeface="OpenSans"/>
              </a:rPr>
              <a:t>單體應用程序更容易</a:t>
            </a:r>
            <a:r>
              <a:rPr lang="zh-TW" altLang="en-US" b="1" i="0" dirty="0">
                <a:solidFill>
                  <a:srgbClr val="000000"/>
                </a:solidFill>
                <a:effectLst/>
                <a:latin typeface="OpenSans"/>
              </a:rPr>
              <a:t>調試</a:t>
            </a:r>
            <a:r>
              <a:rPr lang="zh-TW" altLang="en-US" b="0" i="0" dirty="0">
                <a:solidFill>
                  <a:srgbClr val="000000"/>
                </a:solidFill>
                <a:effectLst/>
                <a:latin typeface="OpenSans"/>
              </a:rPr>
              <a:t>和</a:t>
            </a:r>
            <a:r>
              <a:rPr lang="zh-TW" altLang="en-US" b="1" i="0" dirty="0">
                <a:solidFill>
                  <a:srgbClr val="000000"/>
                </a:solidFill>
                <a:effectLst/>
                <a:latin typeface="OpenSans"/>
              </a:rPr>
              <a:t>測試</a:t>
            </a:r>
            <a:r>
              <a:rPr lang="zh-TW" altLang="en-US" b="0" i="0" dirty="0">
                <a:solidFill>
                  <a:srgbClr val="000000"/>
                </a:solidFill>
                <a:effectLst/>
                <a:latin typeface="OpenSans"/>
              </a:rPr>
              <a:t>。由於單體應用是一個不可分割的單元，我們可以更快地運行端到端測試。</a:t>
            </a:r>
          </a:p>
          <a:p>
            <a:pPr algn="l">
              <a:buFont typeface="Arial" panose="020B0604020202020204" pitchFamily="34" charset="0"/>
              <a:buChar char="•"/>
            </a:pPr>
            <a:r>
              <a:rPr lang="zh-TW" altLang="en-US" b="1" i="0" dirty="0">
                <a:solidFill>
                  <a:srgbClr val="000000"/>
                </a:solidFill>
                <a:effectLst/>
                <a:latin typeface="OpenSans"/>
              </a:rPr>
              <a:t>性能：</a:t>
            </a:r>
            <a:r>
              <a:rPr lang="zh-TW" altLang="en-US" b="0" i="0" dirty="0">
                <a:solidFill>
                  <a:srgbClr val="000000"/>
                </a:solidFill>
                <a:effectLst/>
                <a:latin typeface="OpenSans"/>
              </a:rPr>
              <a:t>單體中的組件通常共享內存，這 比服務到服務的通信</a:t>
            </a:r>
            <a:r>
              <a:rPr lang="zh-TW" altLang="en-US" b="1" i="0" dirty="0">
                <a:solidFill>
                  <a:srgbClr val="000000"/>
                </a:solidFill>
                <a:effectLst/>
                <a:latin typeface="OpenSans"/>
              </a:rPr>
              <a:t>更快</a:t>
            </a:r>
            <a:r>
              <a:rPr lang="zh-TW" altLang="en-US" b="0" i="0" dirty="0">
                <a:solidFill>
                  <a:srgbClr val="000000"/>
                </a:solidFill>
                <a:effectLst/>
                <a:latin typeface="OpenSans"/>
              </a:rPr>
              <a:t>。</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r>
              <a:rPr lang="zh-TW" altLang="en-US" b="1" i="0" dirty="0">
                <a:solidFill>
                  <a:srgbClr val="333333"/>
                </a:solidFill>
                <a:effectLst/>
                <a:latin typeface="Poppins" panose="00000500000000000000" pitchFamily="2" charset="0"/>
              </a:rPr>
              <a:t>缺點的 單片：</a:t>
            </a:r>
          </a:p>
          <a:p>
            <a:pPr algn="l">
              <a:buFont typeface="Arial" panose="020B0604020202020204" pitchFamily="34" charset="0"/>
              <a:buChar char="•"/>
            </a:pPr>
            <a:r>
              <a:rPr lang="zh-TW" altLang="en-US" b="1" i="0" dirty="0">
                <a:solidFill>
                  <a:srgbClr val="000000"/>
                </a:solidFill>
                <a:effectLst/>
                <a:latin typeface="OpenSans"/>
              </a:rPr>
              <a:t>新技術障礙</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在單體應用程序中使用新技術是非常有問題的，因為必須重寫</a:t>
            </a:r>
            <a:r>
              <a:rPr lang="zh-TW" altLang="en-US" b="1" i="0" dirty="0">
                <a:solidFill>
                  <a:srgbClr val="000000"/>
                </a:solidFill>
                <a:effectLst/>
                <a:latin typeface="OpenSans"/>
              </a:rPr>
              <a:t>整個應用程序</a:t>
            </a:r>
            <a:r>
              <a:rPr lang="zh-TW" altLang="en-US" b="0" i="0" dirty="0">
                <a:solidFill>
                  <a:srgbClr val="000000"/>
                </a:solidFill>
                <a:effectLst/>
                <a:latin typeface="OpenSans"/>
              </a:rPr>
              <a:t>。</a:t>
            </a:r>
          </a:p>
          <a:p>
            <a:pPr algn="l">
              <a:buFont typeface="Arial" panose="020B0604020202020204" pitchFamily="34" charset="0"/>
              <a:buChar char="•"/>
            </a:pPr>
            <a:r>
              <a:rPr lang="zh-TW" altLang="en-US" b="1" i="0" dirty="0">
                <a:solidFill>
                  <a:srgbClr val="000000"/>
                </a:solidFill>
                <a:effectLst/>
                <a:latin typeface="OpenSans"/>
              </a:rPr>
              <a:t>可擴展性 </a:t>
            </a:r>
            <a:r>
              <a:rPr lang="en-US" altLang="zh-TW" b="1" i="0" dirty="0">
                <a:solidFill>
                  <a:srgbClr val="000000"/>
                </a:solidFill>
                <a:effectLst/>
                <a:latin typeface="OpenSans"/>
              </a:rPr>
              <a:t>-</a:t>
            </a:r>
            <a:r>
              <a:rPr lang="zh-TW" altLang="en-US" b="0" i="0" dirty="0">
                <a:solidFill>
                  <a:srgbClr val="000000"/>
                </a:solidFill>
                <a:effectLst/>
                <a:latin typeface="OpenSans"/>
              </a:rPr>
              <a:t>您不能</a:t>
            </a:r>
            <a:r>
              <a:rPr lang="zh-TW" altLang="en-US" b="1" i="0" dirty="0">
                <a:solidFill>
                  <a:srgbClr val="000000"/>
                </a:solidFill>
                <a:effectLst/>
                <a:latin typeface="OpenSans"/>
              </a:rPr>
              <a:t>獨立</a:t>
            </a:r>
            <a:r>
              <a:rPr lang="zh-TW" altLang="en-US" b="0" i="0" dirty="0">
                <a:solidFill>
                  <a:srgbClr val="000000"/>
                </a:solidFill>
                <a:effectLst/>
                <a:latin typeface="OpenSans"/>
              </a:rPr>
              <a:t>擴展組件，只能</a:t>
            </a:r>
            <a:r>
              <a:rPr lang="zh-TW" altLang="en-US" b="1" i="0" dirty="0">
                <a:solidFill>
                  <a:srgbClr val="000000"/>
                </a:solidFill>
                <a:effectLst/>
                <a:latin typeface="OpenSans"/>
              </a:rPr>
              <a:t>擴展</a:t>
            </a:r>
            <a:r>
              <a:rPr lang="zh-TW" altLang="en-US" b="0" i="0" dirty="0">
                <a:solidFill>
                  <a:srgbClr val="000000"/>
                </a:solidFill>
                <a:effectLst/>
                <a:latin typeface="OpenSans"/>
              </a:rPr>
              <a:t>整個應用程序。</a:t>
            </a:r>
          </a:p>
          <a:p>
            <a:pPr algn="l">
              <a:buFont typeface="Arial" panose="020B0604020202020204" pitchFamily="34" charset="0"/>
              <a:buChar char="•"/>
            </a:pPr>
            <a:r>
              <a:rPr lang="zh-TW" altLang="en-US" b="1" i="0" dirty="0">
                <a:solidFill>
                  <a:srgbClr val="000000"/>
                </a:solidFill>
                <a:effectLst/>
                <a:latin typeface="OpenSans"/>
              </a:rPr>
              <a:t>規模 </a:t>
            </a:r>
            <a:r>
              <a:rPr lang="en-US" altLang="zh-TW" b="1" i="0" dirty="0">
                <a:solidFill>
                  <a:srgbClr val="000000"/>
                </a:solidFill>
                <a:effectLst/>
                <a:latin typeface="OpenSans"/>
              </a:rPr>
              <a:t>-</a:t>
            </a:r>
            <a:r>
              <a:rPr lang="zh-TW" altLang="en-US" b="0" i="0" dirty="0">
                <a:solidFill>
                  <a:srgbClr val="000000"/>
                </a:solidFill>
                <a:effectLst/>
                <a:latin typeface="OpenSans"/>
              </a:rPr>
              <a:t>隨著時間的推移，規模變得過大，變得</a:t>
            </a:r>
            <a:r>
              <a:rPr lang="zh-TW" altLang="en-US" b="1" i="0" dirty="0">
                <a:solidFill>
                  <a:srgbClr val="000000"/>
                </a:solidFill>
                <a:effectLst/>
                <a:latin typeface="OpenSans"/>
              </a:rPr>
              <a:t>難以</a:t>
            </a:r>
            <a:r>
              <a:rPr lang="zh-TW" altLang="en-US" b="0" i="0" dirty="0">
                <a:solidFill>
                  <a:srgbClr val="000000"/>
                </a:solidFill>
                <a:effectLst/>
                <a:latin typeface="OpenSans"/>
              </a:rPr>
              <a:t>管理。</a:t>
            </a:r>
          </a:p>
          <a:p>
            <a:pPr algn="l">
              <a:buFont typeface="Arial" panose="020B0604020202020204" pitchFamily="34" charset="0"/>
              <a:buChar char="•"/>
            </a:pPr>
            <a:r>
              <a:rPr lang="zh-TW" altLang="en-US" b="1" i="0" dirty="0">
                <a:solidFill>
                  <a:srgbClr val="000000"/>
                </a:solidFill>
                <a:effectLst/>
                <a:latin typeface="OpenSans"/>
              </a:rPr>
              <a:t>難以理解</a:t>
            </a:r>
            <a:r>
              <a:rPr lang="en-US" altLang="zh-TW" b="0" i="0" dirty="0">
                <a:solidFill>
                  <a:srgbClr val="000000"/>
                </a:solidFill>
                <a:effectLst/>
                <a:latin typeface="OpenSans"/>
              </a:rPr>
              <a:t>——</a:t>
            </a:r>
            <a:r>
              <a:rPr lang="zh-TW" altLang="en-US" b="0" i="0" dirty="0">
                <a:solidFill>
                  <a:srgbClr val="000000"/>
                </a:solidFill>
                <a:effectLst/>
                <a:latin typeface="OpenSans"/>
              </a:rPr>
              <a:t>對於任何加入該項目的新開發人員來說，</a:t>
            </a:r>
            <a:r>
              <a:rPr lang="zh-TW" altLang="en-US" b="1" i="0" dirty="0">
                <a:solidFill>
                  <a:srgbClr val="000000"/>
                </a:solidFill>
                <a:effectLst/>
                <a:latin typeface="OpenSans"/>
              </a:rPr>
              <a:t>無論</a:t>
            </a:r>
            <a:r>
              <a:rPr lang="zh-TW" altLang="en-US" b="0" i="0" dirty="0">
                <a:solidFill>
                  <a:srgbClr val="000000"/>
                </a:solidFill>
                <a:effectLst/>
                <a:latin typeface="OpenSans"/>
              </a:rPr>
              <a:t>他的職責是否與一項功能相關，都很難掌握</a:t>
            </a:r>
            <a:r>
              <a:rPr lang="zh-TW" altLang="en-US" b="1" i="0" dirty="0">
                <a:solidFill>
                  <a:srgbClr val="000000"/>
                </a:solidFill>
                <a:effectLst/>
                <a:latin typeface="OpenSans"/>
              </a:rPr>
              <a:t>超大</a:t>
            </a:r>
            <a:r>
              <a:rPr lang="zh-TW" altLang="en-US" b="0" i="0" dirty="0">
                <a:solidFill>
                  <a:srgbClr val="000000"/>
                </a:solidFill>
                <a:effectLst/>
                <a:latin typeface="OpenSans"/>
              </a:rPr>
              <a:t>單體應用程序的邏輯。</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buFont typeface="Arial" panose="020B0604020202020204" pitchFamily="34" charset="0"/>
              <a:buChar char="•"/>
            </a:pPr>
            <a:r>
              <a:rPr lang="en-US" altLang="zh-TW" b="0" i="0" dirty="0">
                <a:solidFill>
                  <a:srgbClr val="000000"/>
                </a:solidFill>
                <a:effectLst/>
                <a:latin typeface="OpenSans"/>
              </a:rPr>
              <a:t>--------------------------------------------------------------------</a:t>
            </a:r>
          </a:p>
          <a:p>
            <a:pPr algn="l"/>
            <a:r>
              <a:rPr lang="zh-TW" altLang="en-US" b="1" i="0" dirty="0">
                <a:solidFill>
                  <a:srgbClr val="333333"/>
                </a:solidFill>
                <a:effectLst/>
                <a:latin typeface="Poppins" panose="00000500000000000000" pitchFamily="2" charset="0"/>
              </a:rPr>
              <a:t>微服務的優勢：</a:t>
            </a:r>
          </a:p>
          <a:p>
            <a:pPr algn="l">
              <a:buFont typeface="Arial" panose="020B0604020202020204" pitchFamily="34" charset="0"/>
              <a:buChar char="•"/>
            </a:pPr>
            <a:r>
              <a:rPr lang="zh-TW" altLang="en-US" b="0" i="0" dirty="0">
                <a:solidFill>
                  <a:srgbClr val="000000"/>
                </a:solidFill>
                <a:effectLst/>
                <a:latin typeface="OpenSans"/>
              </a:rPr>
              <a:t>應用程序</a:t>
            </a:r>
            <a:r>
              <a:rPr lang="zh-TW" altLang="en-US" b="1" i="0" dirty="0">
                <a:solidFill>
                  <a:srgbClr val="000000"/>
                </a:solidFill>
                <a:effectLst/>
                <a:latin typeface="OpenSans"/>
              </a:rPr>
              <a:t>啟動速度更快</a:t>
            </a:r>
            <a:r>
              <a:rPr lang="zh-TW" altLang="en-US" b="0" i="0" dirty="0">
                <a:solidFill>
                  <a:srgbClr val="000000"/>
                </a:solidFill>
                <a:effectLst/>
                <a:latin typeface="OpenSans"/>
              </a:rPr>
              <a:t>，這使開發人員的工作效率更高，並加快了</a:t>
            </a:r>
            <a:r>
              <a:rPr lang="zh-TW" altLang="en-US" b="1" i="0" dirty="0">
                <a:solidFill>
                  <a:srgbClr val="000000"/>
                </a:solidFill>
                <a:effectLst/>
                <a:latin typeface="OpenSans"/>
              </a:rPr>
              <a:t>部署</a:t>
            </a:r>
            <a:r>
              <a:rPr lang="zh-TW" altLang="en-US" b="0" i="0" dirty="0">
                <a:solidFill>
                  <a:srgbClr val="000000"/>
                </a:solidFill>
                <a:effectLst/>
                <a:latin typeface="OpenSans"/>
              </a:rPr>
              <a:t>速度。</a:t>
            </a:r>
          </a:p>
          <a:p>
            <a:pPr algn="l">
              <a:buFont typeface="Arial" panose="020B0604020202020204" pitchFamily="34" charset="0"/>
              <a:buChar char="•"/>
            </a:pPr>
            <a:r>
              <a:rPr lang="zh-TW" altLang="en-US" b="0" i="0" dirty="0">
                <a:solidFill>
                  <a:srgbClr val="000000"/>
                </a:solidFill>
                <a:effectLst/>
                <a:latin typeface="OpenSans"/>
              </a:rPr>
              <a:t>它使我們能夠圍繞</a:t>
            </a:r>
            <a:r>
              <a:rPr lang="zh-TW" altLang="en-US" b="1" i="0" dirty="0">
                <a:solidFill>
                  <a:srgbClr val="000000"/>
                </a:solidFill>
                <a:effectLst/>
                <a:latin typeface="OpenSans"/>
              </a:rPr>
              <a:t>多個團隊</a:t>
            </a:r>
            <a:r>
              <a:rPr lang="zh-TW" altLang="en-US" b="0" i="0" dirty="0">
                <a:solidFill>
                  <a:srgbClr val="000000"/>
                </a:solidFill>
                <a:effectLst/>
                <a:latin typeface="OpenSans"/>
              </a:rPr>
              <a:t>安排活動工作。每個團隊負責一項或多項單一服務。每個團隊都可以獨立於所有相對的團隊開發、部署和擴展他們的服務。</a:t>
            </a:r>
          </a:p>
          <a:p>
            <a:pPr algn="l">
              <a:buFont typeface="Arial" panose="020B0604020202020204" pitchFamily="34" charset="0"/>
              <a:buChar char="•"/>
            </a:pPr>
            <a:r>
              <a:rPr lang="zh-TW" altLang="en-US" b="0" i="0" dirty="0">
                <a:solidFill>
                  <a:srgbClr val="000000"/>
                </a:solidFill>
                <a:effectLst/>
                <a:latin typeface="OpenSans"/>
              </a:rPr>
              <a:t>微服務允許為</a:t>
            </a:r>
            <a:r>
              <a:rPr lang="zh-TW" altLang="en-US" b="1" i="0" dirty="0">
                <a:solidFill>
                  <a:srgbClr val="000000"/>
                </a:solidFill>
                <a:effectLst/>
                <a:latin typeface="OpenSans"/>
              </a:rPr>
              <a:t>各種服務</a:t>
            </a:r>
            <a:r>
              <a:rPr lang="zh-TW" altLang="en-US" b="0" i="0" dirty="0">
                <a:solidFill>
                  <a:srgbClr val="000000"/>
                </a:solidFill>
                <a:effectLst/>
                <a:latin typeface="OpenSans"/>
              </a:rPr>
              <a:t>使用最合適的技術。這意味著構建所選服務的每個團隊都可以選擇他們喜歡的編程語言和框架，因為他們是</a:t>
            </a:r>
            <a:r>
              <a:rPr lang="zh-TW" altLang="en-US" b="1" i="0" dirty="0">
                <a:solidFill>
                  <a:srgbClr val="000000"/>
                </a:solidFill>
                <a:effectLst/>
                <a:latin typeface="OpenSans"/>
              </a:rPr>
              <a:t>獨立</a:t>
            </a:r>
            <a:r>
              <a:rPr lang="zh-TW" altLang="en-US" b="0" i="0" dirty="0">
                <a:solidFill>
                  <a:srgbClr val="000000"/>
                </a:solidFill>
                <a:effectLst/>
                <a:latin typeface="OpenSans"/>
              </a:rPr>
              <a:t>工作的。</a:t>
            </a:r>
          </a:p>
          <a:p>
            <a:pPr algn="l">
              <a:buFont typeface="Arial" panose="020B0604020202020204" pitchFamily="34" charset="0"/>
              <a:buChar char="•"/>
            </a:pPr>
            <a:r>
              <a:rPr lang="zh-TW" altLang="en-US" b="0" i="0" dirty="0">
                <a:solidFill>
                  <a:srgbClr val="000000"/>
                </a:solidFill>
                <a:effectLst/>
                <a:latin typeface="OpenSans"/>
              </a:rPr>
              <a:t>一旦組織開發並實施了微服務架構，它就是可以為未來的項目和服務重用和擴展的</a:t>
            </a:r>
            <a:r>
              <a:rPr lang="zh-TW" altLang="en-US" b="1" i="0" dirty="0">
                <a:solidFill>
                  <a:srgbClr val="000000"/>
                </a:solidFill>
                <a:effectLst/>
                <a:latin typeface="OpenSans"/>
              </a:rPr>
              <a:t>示意圖</a:t>
            </a:r>
            <a:r>
              <a:rPr lang="zh-TW" altLang="en-US" b="0" i="0" dirty="0">
                <a:solidFill>
                  <a:srgbClr val="000000"/>
                </a:solidFill>
                <a:effectLst/>
                <a:latin typeface="OpenSans"/>
              </a:rPr>
              <a:t>。</a:t>
            </a:r>
          </a:p>
          <a:p>
            <a:pPr algn="l">
              <a:buFont typeface="Arial" panose="020B0604020202020204" pitchFamily="34" charset="0"/>
              <a:buChar char="•"/>
            </a:pPr>
            <a:r>
              <a:rPr lang="zh-TW" altLang="en-US" b="0" i="0" dirty="0">
                <a:solidFill>
                  <a:srgbClr val="000000"/>
                </a:solidFill>
                <a:effectLst/>
                <a:latin typeface="OpenSans"/>
              </a:rPr>
              <a:t>每個服務都是</a:t>
            </a:r>
            <a:r>
              <a:rPr lang="zh-TW" altLang="en-US" b="1" i="0" dirty="0">
                <a:solidFill>
                  <a:srgbClr val="000000"/>
                </a:solidFill>
                <a:effectLst/>
                <a:latin typeface="OpenSans"/>
              </a:rPr>
              <a:t>微服務框架</a:t>
            </a:r>
            <a:r>
              <a:rPr lang="zh-TW" altLang="en-US" b="0" i="0" dirty="0">
                <a:solidFill>
                  <a:srgbClr val="000000"/>
                </a:solidFill>
                <a:effectLst/>
                <a:latin typeface="OpenSans"/>
              </a:rPr>
              <a:t>內的一個獨立對象，可實現其獨立功能。</a:t>
            </a:r>
          </a:p>
          <a:p>
            <a:pPr algn="l"/>
            <a:r>
              <a:rPr lang="zh-TW" altLang="en-US" b="1" i="0" dirty="0">
                <a:solidFill>
                  <a:srgbClr val="333333"/>
                </a:solidFill>
                <a:effectLst/>
                <a:latin typeface="Poppins" panose="00000500000000000000" pitchFamily="2" charset="0"/>
              </a:rPr>
              <a:t>微服務的缺點：</a:t>
            </a:r>
          </a:p>
          <a:p>
            <a:pPr algn="l">
              <a:buFont typeface="Arial" panose="020B0604020202020204" pitchFamily="34" charset="0"/>
              <a:buChar char="•"/>
            </a:pPr>
            <a:r>
              <a:rPr lang="zh-TW" altLang="en-US" b="0" i="0" dirty="0">
                <a:solidFill>
                  <a:srgbClr val="000000"/>
                </a:solidFill>
                <a:effectLst/>
                <a:latin typeface="OpenSans"/>
              </a:rPr>
              <a:t>由於現在一切都是獨立的服務，我們必須小心處理在我們的模塊之間傳輸的請求。在這樣的一種情況下，開發人員還被迫編寫</a:t>
            </a:r>
            <a:r>
              <a:rPr lang="zh-TW" altLang="en-US" b="1" i="0" dirty="0">
                <a:solidFill>
                  <a:srgbClr val="000000"/>
                </a:solidFill>
                <a:effectLst/>
                <a:latin typeface="OpenSans"/>
              </a:rPr>
              <a:t>額外的代碼</a:t>
            </a:r>
            <a:r>
              <a:rPr lang="zh-TW" altLang="en-US" b="0" i="0" dirty="0">
                <a:solidFill>
                  <a:srgbClr val="000000"/>
                </a:solidFill>
                <a:effectLst/>
                <a:latin typeface="OpenSans"/>
              </a:rPr>
              <a:t>以避免中斷。</a:t>
            </a:r>
          </a:p>
          <a:p>
            <a:pPr algn="l">
              <a:buFont typeface="Arial" panose="020B0604020202020204" pitchFamily="34" charset="0"/>
              <a:buChar char="•"/>
            </a:pPr>
            <a:r>
              <a:rPr lang="zh-TW" altLang="en-US" b="0" i="0" dirty="0">
                <a:solidFill>
                  <a:srgbClr val="000000"/>
                </a:solidFill>
                <a:effectLst/>
                <a:latin typeface="OpenSans"/>
              </a:rPr>
              <a:t>服務之間的通信可能很</a:t>
            </a:r>
            <a:r>
              <a:rPr lang="zh-TW" altLang="en-US" b="1" i="0" dirty="0">
                <a:solidFill>
                  <a:srgbClr val="000000"/>
                </a:solidFill>
                <a:effectLst/>
                <a:latin typeface="OpenSans"/>
              </a:rPr>
              <a:t>複雜，</a:t>
            </a:r>
            <a:r>
              <a:rPr lang="zh-TW" altLang="en-US" b="0" i="0" dirty="0">
                <a:solidFill>
                  <a:srgbClr val="000000"/>
                </a:solidFill>
                <a:effectLst/>
                <a:latin typeface="OpenSans"/>
              </a:rPr>
              <a:t>並且在不同服務之間的通信期間失敗的可能性更高。</a:t>
            </a:r>
          </a:p>
          <a:p>
            <a:pPr algn="l">
              <a:buFont typeface="Arial" panose="020B0604020202020204" pitchFamily="34" charset="0"/>
              <a:buChar char="•"/>
            </a:pPr>
            <a:r>
              <a:rPr lang="zh-TW" altLang="en-US" b="0" i="0" dirty="0">
                <a:solidFill>
                  <a:srgbClr val="000000"/>
                </a:solidFill>
                <a:effectLst/>
                <a:latin typeface="OpenSans"/>
              </a:rPr>
              <a:t>開發人員必須解決問題，例如網絡延遲和負載平衡。</a:t>
            </a:r>
          </a:p>
          <a:p>
            <a:pPr algn="l">
              <a:buFont typeface="Arial" panose="020B0604020202020204" pitchFamily="34" charset="0"/>
              <a:buChar char="•"/>
            </a:pPr>
            <a:r>
              <a:rPr lang="zh-TW" altLang="en-US" b="0" i="0" dirty="0">
                <a:solidFill>
                  <a:srgbClr val="000000"/>
                </a:solidFill>
                <a:effectLst/>
                <a:latin typeface="OpenSans"/>
              </a:rPr>
              <a:t> 雖然使用微服務進行單元測試可能更容易，但</a:t>
            </a:r>
            <a:r>
              <a:rPr lang="zh-TW" altLang="en-US" b="1" i="0" dirty="0">
                <a:solidFill>
                  <a:srgbClr val="000000"/>
                </a:solidFill>
                <a:effectLst/>
                <a:latin typeface="OpenSans"/>
              </a:rPr>
              <a:t>集成測試</a:t>
            </a:r>
            <a:r>
              <a:rPr lang="zh-TW" altLang="en-US" b="0" i="0" dirty="0">
                <a:solidFill>
                  <a:srgbClr val="000000"/>
                </a:solidFill>
                <a:effectLst/>
                <a:latin typeface="OpenSans"/>
              </a:rPr>
              <a:t>卻不然。組件是分佈式的，開發人員無法從他們的個人機器上測試一個完整的系統。</a:t>
            </a:r>
          </a:p>
          <a:p>
            <a:pPr lvl="1" algn="l">
              <a:buFont typeface="Arial" panose="020B0604020202020204" pitchFamily="34" charset="0"/>
              <a:buChar char="•"/>
            </a:pPr>
            <a:endParaRPr lang="zh-TW" altLang="en-US" b="0" i="0" dirty="0">
              <a:solidFill>
                <a:srgbClr val="000000"/>
              </a:solidFill>
              <a:effectLst/>
              <a:latin typeface="OpenSans"/>
            </a:endParaRPr>
          </a:p>
          <a:p>
            <a:pPr algn="l">
              <a:buFont typeface="Arial" panose="020B0604020202020204" pitchFamily="34" charset="0"/>
              <a:buChar char="•"/>
            </a:pPr>
            <a:endParaRPr lang="zh-TW" altLang="en-US" b="0" i="0" dirty="0">
              <a:solidFill>
                <a:srgbClr val="000000"/>
              </a:solidFill>
              <a:effectLst/>
              <a:latin typeface="OpenSans"/>
            </a:endParaRPr>
          </a:p>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18</a:t>
            </a:fld>
            <a:endParaRPr lang="en-US" dirty="0"/>
          </a:p>
        </p:txBody>
      </p:sp>
    </p:spTree>
    <p:extLst>
      <p:ext uri="{BB962C8B-B14F-4D97-AF65-F5344CB8AC3E}">
        <p14:creationId xmlns:p14="http://schemas.microsoft.com/office/powerpoint/2010/main" val="22602125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333333"/>
                </a:solidFill>
                <a:effectLst/>
                <a:latin typeface="Microsoft JhengHei" panose="020B0604030504040204" pitchFamily="34" charset="-120"/>
                <a:ea typeface="Microsoft JhengHei" panose="020B0604030504040204" pitchFamily="34" charset="-120"/>
              </a:rPr>
              <a:t>單體式</a:t>
            </a:r>
            <a:r>
              <a:rPr lang="en-US" altLang="zh-TW" b="0" i="0" dirty="0">
                <a:solidFill>
                  <a:srgbClr val="333333"/>
                </a:solidFill>
                <a:effectLst/>
                <a:latin typeface="Microsoft JhengHei" panose="020B0604030504040204" pitchFamily="34" charset="-120"/>
                <a:ea typeface="Microsoft JhengHei" panose="020B0604030504040204" pitchFamily="34" charset="-120"/>
              </a:rPr>
              <a:t>:</a:t>
            </a:r>
            <a:r>
              <a:rPr lang="zh-TW" altLang="en-US" b="0" i="0" dirty="0">
                <a:solidFill>
                  <a:srgbClr val="333333"/>
                </a:solidFill>
                <a:effectLst/>
                <a:latin typeface="Microsoft JhengHei" panose="020B0604030504040204" pitchFamily="34" charset="-120"/>
                <a:ea typeface="Microsoft JhengHei" panose="020B0604030504040204" pitchFamily="34" charset="-120"/>
              </a:rPr>
              <a:t>所有的功能模組耦合在一個應用的架構方式。</a:t>
            </a:r>
            <a:r>
              <a:rPr lang="zh-TW" altLang="en-US" b="1" i="0" dirty="0">
                <a:solidFill>
                  <a:srgbClr val="333333"/>
                </a:solidFill>
                <a:effectLst/>
                <a:latin typeface="Microsoft JhengHei" panose="020B0604030504040204" pitchFamily="34" charset="-120"/>
                <a:ea typeface="Microsoft JhengHei" panose="020B0604030504040204" pitchFamily="34" charset="-120"/>
              </a:rPr>
              <a:t>資源無法隔離、無法靈活擴充套件</a:t>
            </a:r>
            <a:r>
              <a:rPr lang="zh-TW" altLang="en-US" b="0" i="0" dirty="0">
                <a:solidFill>
                  <a:srgbClr val="333333"/>
                </a:solidFill>
                <a:effectLst/>
                <a:latin typeface="Microsoft JhengHei" panose="020B0604030504040204" pitchFamily="34" charset="-120"/>
                <a:ea typeface="Microsoft JhengHei" panose="020B0604030504040204" pitchFamily="34" charset="-120"/>
              </a:rPr>
              <a:t>、</a:t>
            </a:r>
            <a:r>
              <a:rPr lang="zh-TW" altLang="en-US" b="1" i="0" dirty="0">
                <a:solidFill>
                  <a:srgbClr val="333333"/>
                </a:solidFill>
                <a:effectLst/>
                <a:latin typeface="Microsoft JhengHei" panose="020B0604030504040204" pitchFamily="34" charset="-120"/>
                <a:ea typeface="Microsoft JhengHei" panose="020B0604030504040204" pitchFamily="34" charset="-120"/>
              </a:rPr>
              <a:t>複雜度高</a:t>
            </a:r>
            <a:endParaRPr lang="en-US" altLang="zh-TW" b="0" i="0" dirty="0">
              <a:solidFill>
                <a:srgbClr val="333333"/>
              </a:solidFill>
              <a:effectLst/>
              <a:latin typeface="Microsoft JhengHei" panose="020B0604030504040204" pitchFamily="34" charset="-120"/>
              <a:ea typeface="Microsoft JhengHei" panose="020B0604030504040204" pitchFamily="34" charset="-120"/>
            </a:endParaRPr>
          </a:p>
          <a:p>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r>
              <a:rPr lang="zh-TW" altLang="en-US" b="0" i="0" dirty="0">
                <a:solidFill>
                  <a:srgbClr val="333333"/>
                </a:solidFill>
                <a:effectLst/>
                <a:latin typeface="Noto Sans TC"/>
              </a:rPr>
              <a:t>微服務是目前軟體架構的一項新趨勢，它強調高度可維護性和可擴展軟體的設計和開發，</a:t>
            </a:r>
            <a:endParaRPr lang="en-US" altLang="zh-TW" b="0" i="0" dirty="0">
              <a:solidFill>
                <a:srgbClr val="333333"/>
              </a:solidFill>
              <a:effectLst/>
              <a:latin typeface="Noto Sans TC"/>
            </a:endParaRPr>
          </a:p>
          <a:p>
            <a:r>
              <a:rPr lang="zh-TW" altLang="en-US" b="0" i="0" dirty="0">
                <a:solidFill>
                  <a:srgbClr val="333333"/>
                </a:solidFill>
                <a:effectLst/>
                <a:latin typeface="Noto Sans TC"/>
              </a:rPr>
              <a:t>微服務透過在功能面上將大型複雜系統分解成多組個別獨立的服務來管理日益增加的複雜度，</a:t>
            </a:r>
            <a:endParaRPr lang="en-US" altLang="zh-TW" b="0" i="0" dirty="0">
              <a:solidFill>
                <a:srgbClr val="333333"/>
              </a:solidFill>
              <a:effectLst/>
              <a:latin typeface="Noto Sans TC"/>
            </a:endParaRPr>
          </a:p>
          <a:p>
            <a:r>
              <a:rPr lang="zh-TW" altLang="en-US" b="0" i="0" dirty="0">
                <a:solidFill>
                  <a:srgbClr val="333333"/>
                </a:solidFill>
                <a:effectLst/>
                <a:latin typeface="Noto Sans TC"/>
              </a:rPr>
              <a:t>藉此讓服務在開發和部署過程中完全獨立，微服務因為其模組化來達成高內聚和低耦合性，</a:t>
            </a:r>
            <a:endParaRPr lang="en-US" altLang="zh-TW" b="0" i="0" dirty="0">
              <a:solidFill>
                <a:srgbClr val="333333"/>
              </a:solidFill>
              <a:effectLst/>
              <a:latin typeface="Noto Sans TC"/>
            </a:endParaRPr>
          </a:p>
          <a:p>
            <a:r>
              <a:rPr lang="zh-TW" altLang="en-US" b="0" i="0" dirty="0">
                <a:solidFill>
                  <a:srgbClr val="333333"/>
                </a:solidFill>
                <a:effectLst/>
                <a:latin typeface="Noto Sans TC"/>
              </a:rPr>
              <a:t>此方法在可維護性、可擴展性等方面皆有出色的表現和益處，但它仍舊存在一系列的問題</a:t>
            </a:r>
            <a:r>
              <a:rPr lang="en-US" altLang="zh-TW" b="0" i="0" dirty="0">
                <a:solidFill>
                  <a:srgbClr val="333333"/>
                </a:solidFill>
                <a:effectLst/>
                <a:latin typeface="Noto Sans TC"/>
              </a:rPr>
              <a:t>:</a:t>
            </a:r>
            <a:r>
              <a:rPr lang="zh-TW" altLang="en-US" b="0" i="0" dirty="0">
                <a:solidFill>
                  <a:srgbClr val="333333"/>
                </a:solidFill>
                <a:effectLst/>
                <a:latin typeface="Noto Sans TC"/>
              </a:rPr>
              <a:t>分散式系統</a:t>
            </a:r>
            <a:endParaRPr lang="en-US" altLang="zh-TW" b="0" i="0" dirty="0">
              <a:solidFill>
                <a:srgbClr val="333333"/>
              </a:solidFill>
              <a:effectLst/>
              <a:latin typeface="Noto Sans TC"/>
            </a:endParaRPr>
          </a:p>
          <a:p>
            <a:endParaRPr lang="en-US" altLang="zh-TW" b="0" i="0" dirty="0">
              <a:solidFill>
                <a:srgbClr val="333333"/>
              </a:solidFill>
              <a:effectLst/>
              <a:latin typeface="Noto Sans TC"/>
            </a:endParaRPr>
          </a:p>
          <a:p>
            <a:pPr algn="l"/>
            <a:r>
              <a:rPr lang="en-US" altLang="zh-TW" b="0" i="0" dirty="0">
                <a:solidFill>
                  <a:srgbClr val="333333"/>
                </a:solidFill>
                <a:effectLst/>
                <a:latin typeface="Noto Sans TC"/>
              </a:rPr>
              <a:t>****</a:t>
            </a:r>
            <a:r>
              <a:rPr lang="zh-TW" altLang="en-US" b="0" i="0" dirty="0">
                <a:solidFill>
                  <a:srgbClr val="000000"/>
                </a:solidFill>
                <a:effectLst/>
                <a:latin typeface="Open Sans" panose="020B0606030504020204" pitchFamily="34" charset="0"/>
              </a:rPr>
              <a:t>單體系統更容易開發。它們不需要任何特定的領域知識和專業知識。微服務的開發更具挑戰性。</a:t>
            </a:r>
          </a:p>
          <a:p>
            <a:pPr algn="l"/>
            <a:r>
              <a:rPr lang="zh-TW" altLang="en-US" b="0" i="0" dirty="0">
                <a:solidFill>
                  <a:srgbClr val="000000"/>
                </a:solidFill>
                <a:effectLst/>
                <a:latin typeface="Open Sans" panose="020B0606030504020204" pitchFamily="34" charset="0"/>
              </a:rPr>
              <a:t>在沒有適當知識和熟練勞動力的情況下採用微服務架構是有風險的。</a:t>
            </a:r>
          </a:p>
          <a:p>
            <a:pPr algn="l"/>
            <a:r>
              <a:rPr lang="zh-TW" altLang="en-US" b="0" i="0" dirty="0">
                <a:solidFill>
                  <a:srgbClr val="000000"/>
                </a:solidFill>
                <a:effectLst/>
                <a:latin typeface="Open Sans" panose="020B0606030504020204" pitchFamily="34" charset="0"/>
              </a:rPr>
              <a:t>在開發微服務時，僅有架構知識是不夠的。領域專業知識和容器知識是強制性的</a:t>
            </a:r>
          </a:p>
          <a:p>
            <a:r>
              <a:rPr lang="en-US" altLang="zh-TW" b="0" i="0" dirty="0">
                <a:solidFill>
                  <a:srgbClr val="333333"/>
                </a:solidFill>
                <a:effectLst/>
                <a:latin typeface="Noto Sans TC"/>
              </a:rPr>
              <a:t>*****</a:t>
            </a:r>
          </a:p>
          <a:p>
            <a:endParaRPr lang="en-US" altLang="zh-TW" b="0" i="0" dirty="0">
              <a:solidFill>
                <a:srgbClr val="333333"/>
              </a:solidFill>
              <a:effectLst/>
              <a:latin typeface="Noto Sans TC"/>
            </a:endParaRPr>
          </a:p>
          <a:p>
            <a:pPr algn="l"/>
            <a:r>
              <a:rPr lang="zh-TW" altLang="en-US" b="1" i="0" dirty="0">
                <a:solidFill>
                  <a:srgbClr val="333333"/>
                </a:solidFill>
                <a:effectLst/>
                <a:latin typeface="Poppins" panose="020B0502040204020203" pitchFamily="2" charset="0"/>
              </a:rPr>
              <a:t>單片的優點 ：</a:t>
            </a:r>
          </a:p>
          <a:p>
            <a:pPr algn="l">
              <a:buFont typeface="Arial" panose="020B0604020202020204" pitchFamily="34" charset="0"/>
              <a:buChar char="•"/>
            </a:pPr>
            <a:r>
              <a:rPr lang="zh-TW" altLang="en-US" b="1" i="0" dirty="0">
                <a:solidFill>
                  <a:srgbClr val="000000"/>
                </a:solidFill>
                <a:effectLst/>
                <a:latin typeface="OpenSans"/>
              </a:rPr>
              <a:t>易於部署</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在單體應用程序中，我們不需要僅處理一個文件或目錄即可處理許多部署。</a:t>
            </a:r>
          </a:p>
          <a:p>
            <a:pPr algn="l">
              <a:buFont typeface="Arial" panose="020B0604020202020204" pitchFamily="34" charset="0"/>
              <a:buChar char="•"/>
            </a:pPr>
            <a:r>
              <a:rPr lang="zh-TW" altLang="en-US" b="1" i="0" dirty="0">
                <a:solidFill>
                  <a:srgbClr val="000000"/>
                </a:solidFill>
                <a:effectLst/>
                <a:latin typeface="OpenSans"/>
              </a:rPr>
              <a:t>更輕鬆的調試和測試</a:t>
            </a:r>
            <a:r>
              <a:rPr lang="en-US" altLang="zh-TW" b="1" i="0" dirty="0">
                <a:solidFill>
                  <a:srgbClr val="000000"/>
                </a:solidFill>
                <a:effectLst/>
                <a:latin typeface="OpenSans"/>
              </a:rPr>
              <a:t>——  </a:t>
            </a:r>
            <a:r>
              <a:rPr lang="zh-TW" altLang="en-US" b="0" i="0" dirty="0">
                <a:solidFill>
                  <a:srgbClr val="000000"/>
                </a:solidFill>
                <a:effectLst/>
                <a:latin typeface="OpenSans"/>
              </a:rPr>
              <a:t>單體應用程序更容易</a:t>
            </a:r>
            <a:r>
              <a:rPr lang="zh-TW" altLang="en-US" b="1" i="0" dirty="0">
                <a:solidFill>
                  <a:srgbClr val="000000"/>
                </a:solidFill>
                <a:effectLst/>
                <a:latin typeface="OpenSans"/>
              </a:rPr>
              <a:t>調試</a:t>
            </a:r>
            <a:r>
              <a:rPr lang="zh-TW" altLang="en-US" b="0" i="0" dirty="0">
                <a:solidFill>
                  <a:srgbClr val="000000"/>
                </a:solidFill>
                <a:effectLst/>
                <a:latin typeface="OpenSans"/>
              </a:rPr>
              <a:t>和</a:t>
            </a:r>
            <a:r>
              <a:rPr lang="zh-TW" altLang="en-US" b="1" i="0" dirty="0">
                <a:solidFill>
                  <a:srgbClr val="000000"/>
                </a:solidFill>
                <a:effectLst/>
                <a:latin typeface="OpenSans"/>
              </a:rPr>
              <a:t>測試</a:t>
            </a:r>
            <a:r>
              <a:rPr lang="zh-TW" altLang="en-US" b="0" i="0" dirty="0">
                <a:solidFill>
                  <a:srgbClr val="000000"/>
                </a:solidFill>
                <a:effectLst/>
                <a:latin typeface="OpenSans"/>
              </a:rPr>
              <a:t>。由於單體應用是一個不可分割的單元，我們可以更快地運行端到端測試。</a:t>
            </a:r>
          </a:p>
          <a:p>
            <a:pPr algn="l">
              <a:buFont typeface="Arial" panose="020B0604020202020204" pitchFamily="34" charset="0"/>
              <a:buChar char="•"/>
            </a:pPr>
            <a:r>
              <a:rPr lang="zh-TW" altLang="en-US" b="1" i="0" dirty="0">
                <a:solidFill>
                  <a:srgbClr val="000000"/>
                </a:solidFill>
                <a:effectLst/>
                <a:latin typeface="OpenSans"/>
              </a:rPr>
              <a:t>性能：</a:t>
            </a:r>
            <a:r>
              <a:rPr lang="zh-TW" altLang="en-US" b="0" i="0" dirty="0">
                <a:solidFill>
                  <a:srgbClr val="000000"/>
                </a:solidFill>
                <a:effectLst/>
                <a:latin typeface="OpenSans"/>
              </a:rPr>
              <a:t>單體中的組件通常共享內存，這 比服務到服務的通信</a:t>
            </a:r>
            <a:r>
              <a:rPr lang="zh-TW" altLang="en-US" b="1" i="0" dirty="0">
                <a:solidFill>
                  <a:srgbClr val="000000"/>
                </a:solidFill>
                <a:effectLst/>
                <a:latin typeface="OpenSans"/>
              </a:rPr>
              <a:t>更快</a:t>
            </a:r>
            <a:r>
              <a:rPr lang="zh-TW" altLang="en-US" b="0" i="0" dirty="0">
                <a:solidFill>
                  <a:srgbClr val="000000"/>
                </a:solidFill>
                <a:effectLst/>
                <a:latin typeface="OpenSans"/>
              </a:rPr>
              <a:t>。</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r>
              <a:rPr lang="zh-TW" altLang="en-US" b="1" i="0" dirty="0">
                <a:solidFill>
                  <a:srgbClr val="333333"/>
                </a:solidFill>
                <a:effectLst/>
                <a:latin typeface="Poppins" panose="00000500000000000000" pitchFamily="2" charset="0"/>
              </a:rPr>
              <a:t>缺點的 單片：</a:t>
            </a:r>
          </a:p>
          <a:p>
            <a:pPr algn="l">
              <a:buFont typeface="Arial" panose="020B0604020202020204" pitchFamily="34" charset="0"/>
              <a:buChar char="•"/>
            </a:pPr>
            <a:r>
              <a:rPr lang="zh-TW" altLang="en-US" b="1" i="0" dirty="0">
                <a:solidFill>
                  <a:srgbClr val="000000"/>
                </a:solidFill>
                <a:effectLst/>
                <a:latin typeface="OpenSans"/>
              </a:rPr>
              <a:t>新技術障礙</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在單體應用程序中使用新技術是非常有問題的，因為必須重寫</a:t>
            </a:r>
            <a:r>
              <a:rPr lang="zh-TW" altLang="en-US" b="1" i="0" dirty="0">
                <a:solidFill>
                  <a:srgbClr val="000000"/>
                </a:solidFill>
                <a:effectLst/>
                <a:latin typeface="OpenSans"/>
              </a:rPr>
              <a:t>整個應用程序</a:t>
            </a:r>
            <a:r>
              <a:rPr lang="zh-TW" altLang="en-US" b="0" i="0" dirty="0">
                <a:solidFill>
                  <a:srgbClr val="000000"/>
                </a:solidFill>
                <a:effectLst/>
                <a:latin typeface="OpenSans"/>
              </a:rPr>
              <a:t>。</a:t>
            </a:r>
          </a:p>
          <a:p>
            <a:pPr algn="l">
              <a:buFont typeface="Arial" panose="020B0604020202020204" pitchFamily="34" charset="0"/>
              <a:buChar char="•"/>
            </a:pPr>
            <a:r>
              <a:rPr lang="zh-TW" altLang="en-US" b="1" i="0" dirty="0">
                <a:solidFill>
                  <a:srgbClr val="000000"/>
                </a:solidFill>
                <a:effectLst/>
                <a:latin typeface="OpenSans"/>
              </a:rPr>
              <a:t>可擴展性 </a:t>
            </a:r>
            <a:r>
              <a:rPr lang="en-US" altLang="zh-TW" b="1" i="0" dirty="0">
                <a:solidFill>
                  <a:srgbClr val="000000"/>
                </a:solidFill>
                <a:effectLst/>
                <a:latin typeface="OpenSans"/>
              </a:rPr>
              <a:t>-</a:t>
            </a:r>
            <a:r>
              <a:rPr lang="zh-TW" altLang="en-US" b="0" i="0" dirty="0">
                <a:solidFill>
                  <a:srgbClr val="000000"/>
                </a:solidFill>
                <a:effectLst/>
                <a:latin typeface="OpenSans"/>
              </a:rPr>
              <a:t>您不能</a:t>
            </a:r>
            <a:r>
              <a:rPr lang="zh-TW" altLang="en-US" b="1" i="0" dirty="0">
                <a:solidFill>
                  <a:srgbClr val="000000"/>
                </a:solidFill>
                <a:effectLst/>
                <a:latin typeface="OpenSans"/>
              </a:rPr>
              <a:t>獨立</a:t>
            </a:r>
            <a:r>
              <a:rPr lang="zh-TW" altLang="en-US" b="0" i="0" dirty="0">
                <a:solidFill>
                  <a:srgbClr val="000000"/>
                </a:solidFill>
                <a:effectLst/>
                <a:latin typeface="OpenSans"/>
              </a:rPr>
              <a:t>擴展組件，只能</a:t>
            </a:r>
            <a:r>
              <a:rPr lang="zh-TW" altLang="en-US" b="1" i="0" dirty="0">
                <a:solidFill>
                  <a:srgbClr val="000000"/>
                </a:solidFill>
                <a:effectLst/>
                <a:latin typeface="OpenSans"/>
              </a:rPr>
              <a:t>擴展</a:t>
            </a:r>
            <a:r>
              <a:rPr lang="zh-TW" altLang="en-US" b="0" i="0" dirty="0">
                <a:solidFill>
                  <a:srgbClr val="000000"/>
                </a:solidFill>
                <a:effectLst/>
                <a:latin typeface="OpenSans"/>
              </a:rPr>
              <a:t>整個應用程序。</a:t>
            </a:r>
          </a:p>
          <a:p>
            <a:pPr algn="l">
              <a:buFont typeface="Arial" panose="020B0604020202020204" pitchFamily="34" charset="0"/>
              <a:buChar char="•"/>
            </a:pPr>
            <a:r>
              <a:rPr lang="zh-TW" altLang="en-US" b="1" i="0" dirty="0">
                <a:solidFill>
                  <a:srgbClr val="000000"/>
                </a:solidFill>
                <a:effectLst/>
                <a:latin typeface="OpenSans"/>
              </a:rPr>
              <a:t>規模 </a:t>
            </a:r>
            <a:r>
              <a:rPr lang="en-US" altLang="zh-TW" b="1" i="0" dirty="0">
                <a:solidFill>
                  <a:srgbClr val="000000"/>
                </a:solidFill>
                <a:effectLst/>
                <a:latin typeface="OpenSans"/>
              </a:rPr>
              <a:t>-</a:t>
            </a:r>
            <a:r>
              <a:rPr lang="zh-TW" altLang="en-US" b="0" i="0" dirty="0">
                <a:solidFill>
                  <a:srgbClr val="000000"/>
                </a:solidFill>
                <a:effectLst/>
                <a:latin typeface="OpenSans"/>
              </a:rPr>
              <a:t>隨著時間的推移，規模變得過大，變得</a:t>
            </a:r>
            <a:r>
              <a:rPr lang="zh-TW" altLang="en-US" b="1" i="0" dirty="0">
                <a:solidFill>
                  <a:srgbClr val="000000"/>
                </a:solidFill>
                <a:effectLst/>
                <a:latin typeface="OpenSans"/>
              </a:rPr>
              <a:t>難以</a:t>
            </a:r>
            <a:r>
              <a:rPr lang="zh-TW" altLang="en-US" b="0" i="0" dirty="0">
                <a:solidFill>
                  <a:srgbClr val="000000"/>
                </a:solidFill>
                <a:effectLst/>
                <a:latin typeface="OpenSans"/>
              </a:rPr>
              <a:t>管理。</a:t>
            </a:r>
          </a:p>
          <a:p>
            <a:pPr algn="l">
              <a:buFont typeface="Arial" panose="020B0604020202020204" pitchFamily="34" charset="0"/>
              <a:buChar char="•"/>
            </a:pPr>
            <a:r>
              <a:rPr lang="zh-TW" altLang="en-US" b="1" i="0" dirty="0">
                <a:solidFill>
                  <a:srgbClr val="000000"/>
                </a:solidFill>
                <a:effectLst/>
                <a:latin typeface="OpenSans"/>
              </a:rPr>
              <a:t>難以理解</a:t>
            </a:r>
            <a:r>
              <a:rPr lang="en-US" altLang="zh-TW" b="0" i="0" dirty="0">
                <a:solidFill>
                  <a:srgbClr val="000000"/>
                </a:solidFill>
                <a:effectLst/>
                <a:latin typeface="OpenSans"/>
              </a:rPr>
              <a:t>——</a:t>
            </a:r>
            <a:r>
              <a:rPr lang="zh-TW" altLang="en-US" b="0" i="0" dirty="0">
                <a:solidFill>
                  <a:srgbClr val="000000"/>
                </a:solidFill>
                <a:effectLst/>
                <a:latin typeface="OpenSans"/>
              </a:rPr>
              <a:t>對於任何加入該項目的新開發人員來說，</a:t>
            </a:r>
            <a:r>
              <a:rPr lang="zh-TW" altLang="en-US" b="1" i="0" dirty="0">
                <a:solidFill>
                  <a:srgbClr val="000000"/>
                </a:solidFill>
                <a:effectLst/>
                <a:latin typeface="OpenSans"/>
              </a:rPr>
              <a:t>無論</a:t>
            </a:r>
            <a:r>
              <a:rPr lang="zh-TW" altLang="en-US" b="0" i="0" dirty="0">
                <a:solidFill>
                  <a:srgbClr val="000000"/>
                </a:solidFill>
                <a:effectLst/>
                <a:latin typeface="OpenSans"/>
              </a:rPr>
              <a:t>他的職責是否與一項功能相關，都很難掌握</a:t>
            </a:r>
            <a:r>
              <a:rPr lang="zh-TW" altLang="en-US" b="1" i="0" dirty="0">
                <a:solidFill>
                  <a:srgbClr val="000000"/>
                </a:solidFill>
                <a:effectLst/>
                <a:latin typeface="OpenSans"/>
              </a:rPr>
              <a:t>超大</a:t>
            </a:r>
            <a:r>
              <a:rPr lang="zh-TW" altLang="en-US" b="0" i="0" dirty="0">
                <a:solidFill>
                  <a:srgbClr val="000000"/>
                </a:solidFill>
                <a:effectLst/>
                <a:latin typeface="OpenSans"/>
              </a:rPr>
              <a:t>單體應用程序的邏輯。</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buFont typeface="Arial" panose="020B0604020202020204" pitchFamily="34" charset="0"/>
              <a:buChar char="•"/>
            </a:pPr>
            <a:r>
              <a:rPr lang="en-US" altLang="zh-TW" b="0" i="0" dirty="0">
                <a:solidFill>
                  <a:srgbClr val="000000"/>
                </a:solidFill>
                <a:effectLst/>
                <a:latin typeface="OpenSans"/>
              </a:rPr>
              <a:t>--------------------------------------------------------------------</a:t>
            </a:r>
          </a:p>
          <a:p>
            <a:pPr algn="l"/>
            <a:r>
              <a:rPr lang="zh-TW" altLang="en-US" b="1" i="0" dirty="0">
                <a:solidFill>
                  <a:srgbClr val="333333"/>
                </a:solidFill>
                <a:effectLst/>
                <a:latin typeface="Poppins" panose="00000500000000000000" pitchFamily="2" charset="0"/>
              </a:rPr>
              <a:t>微服務的優勢：</a:t>
            </a:r>
          </a:p>
          <a:p>
            <a:pPr algn="l">
              <a:buFont typeface="Arial" panose="020B0604020202020204" pitchFamily="34" charset="0"/>
              <a:buChar char="•"/>
            </a:pPr>
            <a:r>
              <a:rPr lang="zh-TW" altLang="en-US" b="0" i="0" dirty="0">
                <a:solidFill>
                  <a:srgbClr val="000000"/>
                </a:solidFill>
                <a:effectLst/>
                <a:latin typeface="OpenSans"/>
              </a:rPr>
              <a:t>應用程序</a:t>
            </a:r>
            <a:r>
              <a:rPr lang="zh-TW" altLang="en-US" b="1" i="0" dirty="0">
                <a:solidFill>
                  <a:srgbClr val="000000"/>
                </a:solidFill>
                <a:effectLst/>
                <a:latin typeface="OpenSans"/>
              </a:rPr>
              <a:t>啟動速度更快</a:t>
            </a:r>
            <a:r>
              <a:rPr lang="zh-TW" altLang="en-US" b="0" i="0" dirty="0">
                <a:solidFill>
                  <a:srgbClr val="000000"/>
                </a:solidFill>
                <a:effectLst/>
                <a:latin typeface="OpenSans"/>
              </a:rPr>
              <a:t>，這使開發人員的工作效率更高，並加快了</a:t>
            </a:r>
            <a:r>
              <a:rPr lang="zh-TW" altLang="en-US" b="1" i="0" dirty="0">
                <a:solidFill>
                  <a:srgbClr val="000000"/>
                </a:solidFill>
                <a:effectLst/>
                <a:latin typeface="OpenSans"/>
              </a:rPr>
              <a:t>部署</a:t>
            </a:r>
            <a:r>
              <a:rPr lang="zh-TW" altLang="en-US" b="0" i="0" dirty="0">
                <a:solidFill>
                  <a:srgbClr val="000000"/>
                </a:solidFill>
                <a:effectLst/>
                <a:latin typeface="OpenSans"/>
              </a:rPr>
              <a:t>速度。</a:t>
            </a:r>
          </a:p>
          <a:p>
            <a:pPr algn="l">
              <a:buFont typeface="Arial" panose="020B0604020202020204" pitchFamily="34" charset="0"/>
              <a:buChar char="•"/>
            </a:pPr>
            <a:r>
              <a:rPr lang="zh-TW" altLang="en-US" b="0" i="0" dirty="0">
                <a:solidFill>
                  <a:srgbClr val="000000"/>
                </a:solidFill>
                <a:effectLst/>
                <a:latin typeface="OpenSans"/>
              </a:rPr>
              <a:t>它使我們能夠圍繞</a:t>
            </a:r>
            <a:r>
              <a:rPr lang="zh-TW" altLang="en-US" b="1" i="0" dirty="0">
                <a:solidFill>
                  <a:srgbClr val="000000"/>
                </a:solidFill>
                <a:effectLst/>
                <a:latin typeface="OpenSans"/>
              </a:rPr>
              <a:t>多個團隊</a:t>
            </a:r>
            <a:r>
              <a:rPr lang="zh-TW" altLang="en-US" b="0" i="0" dirty="0">
                <a:solidFill>
                  <a:srgbClr val="000000"/>
                </a:solidFill>
                <a:effectLst/>
                <a:latin typeface="OpenSans"/>
              </a:rPr>
              <a:t>安排活動工作。每個團隊負責一項或多項單一服務。每個團隊都可以獨立於所有相對的團隊開發、部署和擴展他們的服務。</a:t>
            </a:r>
          </a:p>
          <a:p>
            <a:pPr algn="l">
              <a:buFont typeface="Arial" panose="020B0604020202020204" pitchFamily="34" charset="0"/>
              <a:buChar char="•"/>
            </a:pPr>
            <a:r>
              <a:rPr lang="zh-TW" altLang="en-US" b="0" i="0" dirty="0">
                <a:solidFill>
                  <a:srgbClr val="000000"/>
                </a:solidFill>
                <a:effectLst/>
                <a:latin typeface="OpenSans"/>
              </a:rPr>
              <a:t>微服務允許為</a:t>
            </a:r>
            <a:r>
              <a:rPr lang="zh-TW" altLang="en-US" b="1" i="0" dirty="0">
                <a:solidFill>
                  <a:srgbClr val="000000"/>
                </a:solidFill>
                <a:effectLst/>
                <a:latin typeface="OpenSans"/>
              </a:rPr>
              <a:t>各種服務</a:t>
            </a:r>
            <a:r>
              <a:rPr lang="zh-TW" altLang="en-US" b="0" i="0" dirty="0">
                <a:solidFill>
                  <a:srgbClr val="000000"/>
                </a:solidFill>
                <a:effectLst/>
                <a:latin typeface="OpenSans"/>
              </a:rPr>
              <a:t>使用最合適的技術。這意味著構建所選服務的每個團隊都可以選擇他們喜歡的編程語言和框架，因為他們是</a:t>
            </a:r>
            <a:r>
              <a:rPr lang="zh-TW" altLang="en-US" b="1" i="0" dirty="0">
                <a:solidFill>
                  <a:srgbClr val="000000"/>
                </a:solidFill>
                <a:effectLst/>
                <a:latin typeface="OpenSans"/>
              </a:rPr>
              <a:t>獨立</a:t>
            </a:r>
            <a:r>
              <a:rPr lang="zh-TW" altLang="en-US" b="0" i="0" dirty="0">
                <a:solidFill>
                  <a:srgbClr val="000000"/>
                </a:solidFill>
                <a:effectLst/>
                <a:latin typeface="OpenSans"/>
              </a:rPr>
              <a:t>工作的。</a:t>
            </a:r>
          </a:p>
          <a:p>
            <a:pPr algn="l">
              <a:buFont typeface="Arial" panose="020B0604020202020204" pitchFamily="34" charset="0"/>
              <a:buChar char="•"/>
            </a:pPr>
            <a:r>
              <a:rPr lang="zh-TW" altLang="en-US" b="0" i="0" dirty="0">
                <a:solidFill>
                  <a:srgbClr val="000000"/>
                </a:solidFill>
                <a:effectLst/>
                <a:latin typeface="OpenSans"/>
              </a:rPr>
              <a:t>一旦組織開發並實施了微服務架構，它就是可以為未來的項目和服務重用和擴展的</a:t>
            </a:r>
            <a:r>
              <a:rPr lang="zh-TW" altLang="en-US" b="1" i="0" dirty="0">
                <a:solidFill>
                  <a:srgbClr val="000000"/>
                </a:solidFill>
                <a:effectLst/>
                <a:latin typeface="OpenSans"/>
              </a:rPr>
              <a:t>示意圖</a:t>
            </a:r>
            <a:r>
              <a:rPr lang="zh-TW" altLang="en-US" b="0" i="0" dirty="0">
                <a:solidFill>
                  <a:srgbClr val="000000"/>
                </a:solidFill>
                <a:effectLst/>
                <a:latin typeface="OpenSans"/>
              </a:rPr>
              <a:t>。</a:t>
            </a:r>
          </a:p>
          <a:p>
            <a:pPr algn="l">
              <a:buFont typeface="Arial" panose="020B0604020202020204" pitchFamily="34" charset="0"/>
              <a:buChar char="•"/>
            </a:pPr>
            <a:r>
              <a:rPr lang="zh-TW" altLang="en-US" b="0" i="0" dirty="0">
                <a:solidFill>
                  <a:srgbClr val="000000"/>
                </a:solidFill>
                <a:effectLst/>
                <a:latin typeface="OpenSans"/>
              </a:rPr>
              <a:t>每個服務都是</a:t>
            </a:r>
            <a:r>
              <a:rPr lang="zh-TW" altLang="en-US" b="1" i="0" dirty="0">
                <a:solidFill>
                  <a:srgbClr val="000000"/>
                </a:solidFill>
                <a:effectLst/>
                <a:latin typeface="OpenSans"/>
              </a:rPr>
              <a:t>微服務框架</a:t>
            </a:r>
            <a:r>
              <a:rPr lang="zh-TW" altLang="en-US" b="0" i="0" dirty="0">
                <a:solidFill>
                  <a:srgbClr val="000000"/>
                </a:solidFill>
                <a:effectLst/>
                <a:latin typeface="OpenSans"/>
              </a:rPr>
              <a:t>內的一個獨立對象，可實現其獨立功能。</a:t>
            </a:r>
          </a:p>
          <a:p>
            <a:pPr algn="l"/>
            <a:r>
              <a:rPr lang="zh-TW" altLang="en-US" b="1" i="0" dirty="0">
                <a:solidFill>
                  <a:srgbClr val="333333"/>
                </a:solidFill>
                <a:effectLst/>
                <a:latin typeface="Poppins" panose="00000500000000000000" pitchFamily="2" charset="0"/>
              </a:rPr>
              <a:t>微服務的缺點：</a:t>
            </a:r>
          </a:p>
          <a:p>
            <a:pPr algn="l">
              <a:buFont typeface="Arial" panose="020B0604020202020204" pitchFamily="34" charset="0"/>
              <a:buChar char="•"/>
            </a:pPr>
            <a:r>
              <a:rPr lang="zh-TW" altLang="en-US" b="0" i="0" dirty="0">
                <a:solidFill>
                  <a:srgbClr val="000000"/>
                </a:solidFill>
                <a:effectLst/>
                <a:latin typeface="OpenSans"/>
              </a:rPr>
              <a:t>由於現在一切都是獨立的服務，我們必須小心處理在我們的模塊之間傳輸的請求。在這樣的一種情況下，開發人員還被迫編寫</a:t>
            </a:r>
            <a:r>
              <a:rPr lang="zh-TW" altLang="en-US" b="1" i="0" dirty="0">
                <a:solidFill>
                  <a:srgbClr val="000000"/>
                </a:solidFill>
                <a:effectLst/>
                <a:latin typeface="OpenSans"/>
              </a:rPr>
              <a:t>額外的代碼</a:t>
            </a:r>
            <a:r>
              <a:rPr lang="zh-TW" altLang="en-US" b="0" i="0" dirty="0">
                <a:solidFill>
                  <a:srgbClr val="000000"/>
                </a:solidFill>
                <a:effectLst/>
                <a:latin typeface="OpenSans"/>
              </a:rPr>
              <a:t>以避免中斷。</a:t>
            </a:r>
          </a:p>
          <a:p>
            <a:pPr algn="l">
              <a:buFont typeface="Arial" panose="020B0604020202020204" pitchFamily="34" charset="0"/>
              <a:buChar char="•"/>
            </a:pPr>
            <a:r>
              <a:rPr lang="zh-TW" altLang="en-US" b="0" i="0" dirty="0">
                <a:solidFill>
                  <a:srgbClr val="000000"/>
                </a:solidFill>
                <a:effectLst/>
                <a:latin typeface="OpenSans"/>
              </a:rPr>
              <a:t>服務之間的通信可能很</a:t>
            </a:r>
            <a:r>
              <a:rPr lang="zh-TW" altLang="en-US" b="1" i="0" dirty="0">
                <a:solidFill>
                  <a:srgbClr val="000000"/>
                </a:solidFill>
                <a:effectLst/>
                <a:latin typeface="OpenSans"/>
              </a:rPr>
              <a:t>複雜，</a:t>
            </a:r>
            <a:r>
              <a:rPr lang="zh-TW" altLang="en-US" b="0" i="0" dirty="0">
                <a:solidFill>
                  <a:srgbClr val="000000"/>
                </a:solidFill>
                <a:effectLst/>
                <a:latin typeface="OpenSans"/>
              </a:rPr>
              <a:t>並且在不同服務之間的通信期間失敗的可能性更高。</a:t>
            </a:r>
          </a:p>
          <a:p>
            <a:pPr algn="l">
              <a:buFont typeface="Arial" panose="020B0604020202020204" pitchFamily="34" charset="0"/>
              <a:buChar char="•"/>
            </a:pPr>
            <a:r>
              <a:rPr lang="zh-TW" altLang="en-US" b="0" i="0" dirty="0">
                <a:solidFill>
                  <a:srgbClr val="000000"/>
                </a:solidFill>
                <a:effectLst/>
                <a:latin typeface="OpenSans"/>
              </a:rPr>
              <a:t>開發人員必須解決問題，例如網絡延遲和負載平衡。</a:t>
            </a:r>
          </a:p>
          <a:p>
            <a:pPr algn="l">
              <a:buFont typeface="Arial" panose="020B0604020202020204" pitchFamily="34" charset="0"/>
              <a:buChar char="•"/>
            </a:pPr>
            <a:r>
              <a:rPr lang="zh-TW" altLang="en-US" b="0" i="0" dirty="0">
                <a:solidFill>
                  <a:srgbClr val="000000"/>
                </a:solidFill>
                <a:effectLst/>
                <a:latin typeface="OpenSans"/>
              </a:rPr>
              <a:t> 雖然使用微服務進行單元測試可能更容易，但</a:t>
            </a:r>
            <a:r>
              <a:rPr lang="zh-TW" altLang="en-US" b="1" i="0" dirty="0">
                <a:solidFill>
                  <a:srgbClr val="000000"/>
                </a:solidFill>
                <a:effectLst/>
                <a:latin typeface="OpenSans"/>
              </a:rPr>
              <a:t>集成測試</a:t>
            </a:r>
            <a:r>
              <a:rPr lang="zh-TW" altLang="en-US" b="0" i="0" dirty="0">
                <a:solidFill>
                  <a:srgbClr val="000000"/>
                </a:solidFill>
                <a:effectLst/>
                <a:latin typeface="OpenSans"/>
              </a:rPr>
              <a:t>卻不然。組件是分佈式的，開發人員無法從他們的個人機器上測試一個完整的系統。</a:t>
            </a:r>
          </a:p>
          <a:p>
            <a:pPr lvl="1" algn="l">
              <a:buFont typeface="Arial" panose="020B0604020202020204" pitchFamily="34" charset="0"/>
              <a:buChar char="•"/>
            </a:pPr>
            <a:endParaRPr lang="zh-TW" altLang="en-US" b="0" i="0" dirty="0">
              <a:solidFill>
                <a:srgbClr val="000000"/>
              </a:solidFill>
              <a:effectLst/>
              <a:latin typeface="OpenSans"/>
            </a:endParaRPr>
          </a:p>
          <a:p>
            <a:pPr algn="l">
              <a:buFont typeface="Arial" panose="020B0604020202020204" pitchFamily="34" charset="0"/>
              <a:buChar char="•"/>
            </a:pPr>
            <a:endParaRPr lang="zh-TW" altLang="en-US" b="0" i="0" dirty="0">
              <a:solidFill>
                <a:srgbClr val="000000"/>
              </a:solidFill>
              <a:effectLst/>
              <a:latin typeface="OpenSans"/>
            </a:endParaRPr>
          </a:p>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19</a:t>
            </a:fld>
            <a:endParaRPr lang="en-US" dirty="0"/>
          </a:p>
        </p:txBody>
      </p:sp>
    </p:spTree>
    <p:extLst>
      <p:ext uri="{BB962C8B-B14F-4D97-AF65-F5344CB8AC3E}">
        <p14:creationId xmlns:p14="http://schemas.microsoft.com/office/powerpoint/2010/main" val="4184737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333333"/>
                </a:solidFill>
                <a:effectLst/>
                <a:latin typeface="Microsoft JhengHei" panose="020B0604030504040204" pitchFamily="34" charset="-120"/>
                <a:ea typeface="Microsoft JhengHei" panose="020B0604030504040204" pitchFamily="34" charset="-120"/>
              </a:rPr>
              <a:t>單體式</a:t>
            </a:r>
            <a:r>
              <a:rPr lang="en-US" altLang="zh-TW" b="0" i="0" dirty="0">
                <a:solidFill>
                  <a:srgbClr val="333333"/>
                </a:solidFill>
                <a:effectLst/>
                <a:latin typeface="Microsoft JhengHei" panose="020B0604030504040204" pitchFamily="34" charset="-120"/>
                <a:ea typeface="Microsoft JhengHei" panose="020B0604030504040204" pitchFamily="34" charset="-120"/>
              </a:rPr>
              <a:t>:</a:t>
            </a:r>
            <a:r>
              <a:rPr lang="zh-TW" altLang="en-US" b="0" i="0" dirty="0">
                <a:solidFill>
                  <a:srgbClr val="333333"/>
                </a:solidFill>
                <a:effectLst/>
                <a:latin typeface="Microsoft JhengHei" panose="020B0604030504040204" pitchFamily="34" charset="-120"/>
                <a:ea typeface="Microsoft JhengHei" panose="020B0604030504040204" pitchFamily="34" charset="-120"/>
              </a:rPr>
              <a:t>所有的功能模組耦合在一個應用的架構方式。</a:t>
            </a:r>
            <a:r>
              <a:rPr lang="zh-TW" altLang="en-US" b="1" i="0" dirty="0">
                <a:solidFill>
                  <a:srgbClr val="333333"/>
                </a:solidFill>
                <a:effectLst/>
                <a:latin typeface="Microsoft JhengHei" panose="020B0604030504040204" pitchFamily="34" charset="-120"/>
                <a:ea typeface="Microsoft JhengHei" panose="020B0604030504040204" pitchFamily="34" charset="-120"/>
              </a:rPr>
              <a:t>資源無法隔離、無法靈活擴充套件</a:t>
            </a:r>
            <a:r>
              <a:rPr lang="zh-TW" altLang="en-US" b="0" i="0" dirty="0">
                <a:solidFill>
                  <a:srgbClr val="333333"/>
                </a:solidFill>
                <a:effectLst/>
                <a:latin typeface="Microsoft JhengHei" panose="020B0604030504040204" pitchFamily="34" charset="-120"/>
                <a:ea typeface="Microsoft JhengHei" panose="020B0604030504040204" pitchFamily="34" charset="-120"/>
              </a:rPr>
              <a:t>、</a:t>
            </a:r>
            <a:r>
              <a:rPr lang="zh-TW" altLang="en-US" b="1" i="0" dirty="0">
                <a:solidFill>
                  <a:srgbClr val="333333"/>
                </a:solidFill>
                <a:effectLst/>
                <a:latin typeface="Microsoft JhengHei" panose="020B0604030504040204" pitchFamily="34" charset="-120"/>
                <a:ea typeface="Microsoft JhengHei" panose="020B0604030504040204" pitchFamily="34" charset="-120"/>
              </a:rPr>
              <a:t>複雜度高</a:t>
            </a:r>
            <a:endParaRPr lang="en-US" altLang="zh-TW" b="0" i="0" dirty="0">
              <a:solidFill>
                <a:srgbClr val="333333"/>
              </a:solidFill>
              <a:effectLst/>
              <a:latin typeface="Microsoft JhengHei" panose="020B0604030504040204" pitchFamily="34" charset="-120"/>
              <a:ea typeface="Microsoft JhengHei" panose="020B0604030504040204" pitchFamily="34" charset="-120"/>
            </a:endParaRPr>
          </a:p>
          <a:p>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r>
              <a:rPr lang="zh-TW" altLang="en-US" b="0" i="0" dirty="0">
                <a:solidFill>
                  <a:srgbClr val="333333"/>
                </a:solidFill>
                <a:effectLst/>
                <a:latin typeface="Noto Sans TC"/>
              </a:rPr>
              <a:t>微服務是目前軟體架構的一項新趨勢，它強調高度可維護性和可擴展軟體的設計和開發，</a:t>
            </a:r>
            <a:endParaRPr lang="en-US" altLang="zh-TW" b="0" i="0" dirty="0">
              <a:solidFill>
                <a:srgbClr val="333333"/>
              </a:solidFill>
              <a:effectLst/>
              <a:latin typeface="Noto Sans TC"/>
            </a:endParaRPr>
          </a:p>
          <a:p>
            <a:r>
              <a:rPr lang="zh-TW" altLang="en-US" b="0" i="0" dirty="0">
                <a:solidFill>
                  <a:srgbClr val="333333"/>
                </a:solidFill>
                <a:effectLst/>
                <a:latin typeface="Noto Sans TC"/>
              </a:rPr>
              <a:t>微服務透過在功能面上將大型複雜系統分解成多組個別獨立的服務來管理日益增加的複雜度，</a:t>
            </a:r>
            <a:endParaRPr lang="en-US" altLang="zh-TW" b="0" i="0" dirty="0">
              <a:solidFill>
                <a:srgbClr val="333333"/>
              </a:solidFill>
              <a:effectLst/>
              <a:latin typeface="Noto Sans TC"/>
            </a:endParaRPr>
          </a:p>
          <a:p>
            <a:r>
              <a:rPr lang="zh-TW" altLang="en-US" b="0" i="0" dirty="0">
                <a:solidFill>
                  <a:srgbClr val="333333"/>
                </a:solidFill>
                <a:effectLst/>
                <a:latin typeface="Noto Sans TC"/>
              </a:rPr>
              <a:t>藉此讓服務在開發和部署過程中完全獨立，微服務因為其模組化來達成高內聚和低耦合性，</a:t>
            </a:r>
            <a:endParaRPr lang="en-US" altLang="zh-TW" b="0" i="0" dirty="0">
              <a:solidFill>
                <a:srgbClr val="333333"/>
              </a:solidFill>
              <a:effectLst/>
              <a:latin typeface="Noto Sans TC"/>
            </a:endParaRPr>
          </a:p>
          <a:p>
            <a:r>
              <a:rPr lang="zh-TW" altLang="en-US" b="0" i="0" dirty="0">
                <a:solidFill>
                  <a:srgbClr val="333333"/>
                </a:solidFill>
                <a:effectLst/>
                <a:latin typeface="Noto Sans TC"/>
              </a:rPr>
              <a:t>此方法在可維護性、可擴展性等方面皆有出色的表現和益處，但它仍舊存在一系列的問題</a:t>
            </a:r>
            <a:r>
              <a:rPr lang="en-US" altLang="zh-TW" b="0" i="0" dirty="0">
                <a:solidFill>
                  <a:srgbClr val="333333"/>
                </a:solidFill>
                <a:effectLst/>
                <a:latin typeface="Noto Sans TC"/>
              </a:rPr>
              <a:t>:</a:t>
            </a:r>
            <a:r>
              <a:rPr lang="zh-TW" altLang="en-US" b="0" i="0" dirty="0">
                <a:solidFill>
                  <a:srgbClr val="333333"/>
                </a:solidFill>
                <a:effectLst/>
                <a:latin typeface="Noto Sans TC"/>
              </a:rPr>
              <a:t>分散式系統</a:t>
            </a:r>
            <a:endParaRPr lang="en-US" altLang="zh-TW" b="0" i="0" dirty="0">
              <a:solidFill>
                <a:srgbClr val="333333"/>
              </a:solidFill>
              <a:effectLst/>
              <a:latin typeface="Noto Sans TC"/>
            </a:endParaRPr>
          </a:p>
          <a:p>
            <a:endParaRPr lang="en-US" altLang="zh-TW" b="0" i="0" dirty="0">
              <a:solidFill>
                <a:srgbClr val="333333"/>
              </a:solidFill>
              <a:effectLst/>
              <a:latin typeface="Noto Sans TC"/>
            </a:endParaRPr>
          </a:p>
          <a:p>
            <a:pPr algn="l"/>
            <a:r>
              <a:rPr lang="en-US" altLang="zh-TW" b="0" i="0" dirty="0">
                <a:solidFill>
                  <a:srgbClr val="333333"/>
                </a:solidFill>
                <a:effectLst/>
                <a:latin typeface="Noto Sans TC"/>
              </a:rPr>
              <a:t>****</a:t>
            </a:r>
            <a:r>
              <a:rPr lang="zh-TW" altLang="en-US" b="0" i="0" dirty="0">
                <a:solidFill>
                  <a:srgbClr val="000000"/>
                </a:solidFill>
                <a:effectLst/>
                <a:latin typeface="Open Sans" panose="020B0606030504020204" pitchFamily="34" charset="0"/>
              </a:rPr>
              <a:t>單體系統更容易開發。它們不需要任何特定的領域知識和專業知識。微服務的開發更具挑戰性。</a:t>
            </a:r>
          </a:p>
          <a:p>
            <a:pPr algn="l"/>
            <a:r>
              <a:rPr lang="zh-TW" altLang="en-US" b="0" i="0" dirty="0">
                <a:solidFill>
                  <a:srgbClr val="000000"/>
                </a:solidFill>
                <a:effectLst/>
                <a:latin typeface="Open Sans" panose="020B0606030504020204" pitchFamily="34" charset="0"/>
              </a:rPr>
              <a:t>在沒有適當知識和熟練勞動力的情況下採用微服務架構是有風險的。</a:t>
            </a:r>
          </a:p>
          <a:p>
            <a:pPr algn="l"/>
            <a:r>
              <a:rPr lang="zh-TW" altLang="en-US" b="0" i="0" dirty="0">
                <a:solidFill>
                  <a:srgbClr val="000000"/>
                </a:solidFill>
                <a:effectLst/>
                <a:latin typeface="Open Sans" panose="020B0606030504020204" pitchFamily="34" charset="0"/>
              </a:rPr>
              <a:t>在開發微服務時，僅有架構知識是不夠的。領域專業知識和容器知識是強制性的</a:t>
            </a:r>
          </a:p>
          <a:p>
            <a:r>
              <a:rPr lang="en-US" altLang="zh-TW" b="0" i="0" dirty="0">
                <a:solidFill>
                  <a:srgbClr val="333333"/>
                </a:solidFill>
                <a:effectLst/>
                <a:latin typeface="Noto Sans TC"/>
              </a:rPr>
              <a:t>*****</a:t>
            </a:r>
          </a:p>
          <a:p>
            <a:endParaRPr lang="en-US" altLang="zh-TW" b="0" i="0" dirty="0">
              <a:solidFill>
                <a:srgbClr val="333333"/>
              </a:solidFill>
              <a:effectLst/>
              <a:latin typeface="Noto Sans TC"/>
            </a:endParaRPr>
          </a:p>
          <a:p>
            <a:pPr algn="l"/>
            <a:r>
              <a:rPr lang="zh-TW" altLang="en-US" b="1" i="0" dirty="0">
                <a:solidFill>
                  <a:srgbClr val="333333"/>
                </a:solidFill>
                <a:effectLst/>
                <a:latin typeface="Poppins" panose="020B0502040204020203" pitchFamily="2" charset="0"/>
              </a:rPr>
              <a:t>單片的優點 ：</a:t>
            </a:r>
          </a:p>
          <a:p>
            <a:pPr algn="l">
              <a:buFont typeface="Arial" panose="020B0604020202020204" pitchFamily="34" charset="0"/>
              <a:buChar char="•"/>
            </a:pPr>
            <a:r>
              <a:rPr lang="zh-TW" altLang="en-US" b="1" i="0" dirty="0">
                <a:solidFill>
                  <a:srgbClr val="000000"/>
                </a:solidFill>
                <a:effectLst/>
                <a:latin typeface="OpenSans"/>
              </a:rPr>
              <a:t>易於部署</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在單體應用程序中，我們不需要僅處理一個文件或目錄即可處理許多部署。</a:t>
            </a:r>
          </a:p>
          <a:p>
            <a:pPr algn="l">
              <a:buFont typeface="Arial" panose="020B0604020202020204" pitchFamily="34" charset="0"/>
              <a:buChar char="•"/>
            </a:pPr>
            <a:r>
              <a:rPr lang="zh-TW" altLang="en-US" b="1" i="0" dirty="0">
                <a:solidFill>
                  <a:srgbClr val="000000"/>
                </a:solidFill>
                <a:effectLst/>
                <a:latin typeface="OpenSans"/>
              </a:rPr>
              <a:t>更輕鬆的調試和測試</a:t>
            </a:r>
            <a:r>
              <a:rPr lang="en-US" altLang="zh-TW" b="1" i="0" dirty="0">
                <a:solidFill>
                  <a:srgbClr val="000000"/>
                </a:solidFill>
                <a:effectLst/>
                <a:latin typeface="OpenSans"/>
              </a:rPr>
              <a:t>——  </a:t>
            </a:r>
            <a:r>
              <a:rPr lang="zh-TW" altLang="en-US" b="0" i="0" dirty="0">
                <a:solidFill>
                  <a:srgbClr val="000000"/>
                </a:solidFill>
                <a:effectLst/>
                <a:latin typeface="OpenSans"/>
              </a:rPr>
              <a:t>單體應用程序更容易</a:t>
            </a:r>
            <a:r>
              <a:rPr lang="zh-TW" altLang="en-US" b="1" i="0" dirty="0">
                <a:solidFill>
                  <a:srgbClr val="000000"/>
                </a:solidFill>
                <a:effectLst/>
                <a:latin typeface="OpenSans"/>
              </a:rPr>
              <a:t>調試</a:t>
            </a:r>
            <a:r>
              <a:rPr lang="zh-TW" altLang="en-US" b="0" i="0" dirty="0">
                <a:solidFill>
                  <a:srgbClr val="000000"/>
                </a:solidFill>
                <a:effectLst/>
                <a:latin typeface="OpenSans"/>
              </a:rPr>
              <a:t>和</a:t>
            </a:r>
            <a:r>
              <a:rPr lang="zh-TW" altLang="en-US" b="1" i="0" dirty="0">
                <a:solidFill>
                  <a:srgbClr val="000000"/>
                </a:solidFill>
                <a:effectLst/>
                <a:latin typeface="OpenSans"/>
              </a:rPr>
              <a:t>測試</a:t>
            </a:r>
            <a:r>
              <a:rPr lang="zh-TW" altLang="en-US" b="0" i="0" dirty="0">
                <a:solidFill>
                  <a:srgbClr val="000000"/>
                </a:solidFill>
                <a:effectLst/>
                <a:latin typeface="OpenSans"/>
              </a:rPr>
              <a:t>。由於單體應用是一個不可分割的單元，我們可以更快地運行端到端測試。</a:t>
            </a:r>
          </a:p>
          <a:p>
            <a:pPr algn="l">
              <a:buFont typeface="Arial" panose="020B0604020202020204" pitchFamily="34" charset="0"/>
              <a:buChar char="•"/>
            </a:pPr>
            <a:r>
              <a:rPr lang="zh-TW" altLang="en-US" b="1" i="0" dirty="0">
                <a:solidFill>
                  <a:srgbClr val="000000"/>
                </a:solidFill>
                <a:effectLst/>
                <a:latin typeface="OpenSans"/>
              </a:rPr>
              <a:t>性能：</a:t>
            </a:r>
            <a:r>
              <a:rPr lang="zh-TW" altLang="en-US" b="0" i="0" dirty="0">
                <a:solidFill>
                  <a:srgbClr val="000000"/>
                </a:solidFill>
                <a:effectLst/>
                <a:latin typeface="OpenSans"/>
              </a:rPr>
              <a:t>單體中的組件通常共享內存，這 比服務到服務的通信</a:t>
            </a:r>
            <a:r>
              <a:rPr lang="zh-TW" altLang="en-US" b="1" i="0" dirty="0">
                <a:solidFill>
                  <a:srgbClr val="000000"/>
                </a:solidFill>
                <a:effectLst/>
                <a:latin typeface="OpenSans"/>
              </a:rPr>
              <a:t>更快</a:t>
            </a:r>
            <a:r>
              <a:rPr lang="zh-TW" altLang="en-US" b="0" i="0" dirty="0">
                <a:solidFill>
                  <a:srgbClr val="000000"/>
                </a:solidFill>
                <a:effectLst/>
                <a:latin typeface="OpenSans"/>
              </a:rPr>
              <a:t>。</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r>
              <a:rPr lang="zh-TW" altLang="en-US" b="1" i="0" dirty="0">
                <a:solidFill>
                  <a:srgbClr val="333333"/>
                </a:solidFill>
                <a:effectLst/>
                <a:latin typeface="Poppins" panose="00000500000000000000" pitchFamily="2" charset="0"/>
              </a:rPr>
              <a:t>缺點的 單片：</a:t>
            </a:r>
          </a:p>
          <a:p>
            <a:pPr algn="l">
              <a:buFont typeface="Arial" panose="020B0604020202020204" pitchFamily="34" charset="0"/>
              <a:buChar char="•"/>
            </a:pPr>
            <a:r>
              <a:rPr lang="zh-TW" altLang="en-US" b="1" i="0" dirty="0">
                <a:solidFill>
                  <a:srgbClr val="000000"/>
                </a:solidFill>
                <a:effectLst/>
                <a:latin typeface="OpenSans"/>
              </a:rPr>
              <a:t>新技術障礙</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在單體應用程序中使用新技術是非常有問題的，因為必須重寫</a:t>
            </a:r>
            <a:r>
              <a:rPr lang="zh-TW" altLang="en-US" b="1" i="0" dirty="0">
                <a:solidFill>
                  <a:srgbClr val="000000"/>
                </a:solidFill>
                <a:effectLst/>
                <a:latin typeface="OpenSans"/>
              </a:rPr>
              <a:t>整個應用程序</a:t>
            </a:r>
            <a:r>
              <a:rPr lang="zh-TW" altLang="en-US" b="0" i="0" dirty="0">
                <a:solidFill>
                  <a:srgbClr val="000000"/>
                </a:solidFill>
                <a:effectLst/>
                <a:latin typeface="OpenSans"/>
              </a:rPr>
              <a:t>。</a:t>
            </a:r>
          </a:p>
          <a:p>
            <a:pPr algn="l">
              <a:buFont typeface="Arial" panose="020B0604020202020204" pitchFamily="34" charset="0"/>
              <a:buChar char="•"/>
            </a:pPr>
            <a:r>
              <a:rPr lang="zh-TW" altLang="en-US" b="1" i="0" dirty="0">
                <a:solidFill>
                  <a:srgbClr val="000000"/>
                </a:solidFill>
                <a:effectLst/>
                <a:latin typeface="OpenSans"/>
              </a:rPr>
              <a:t>可擴展性 </a:t>
            </a:r>
            <a:r>
              <a:rPr lang="en-US" altLang="zh-TW" b="1" i="0" dirty="0">
                <a:solidFill>
                  <a:srgbClr val="000000"/>
                </a:solidFill>
                <a:effectLst/>
                <a:latin typeface="OpenSans"/>
              </a:rPr>
              <a:t>-</a:t>
            </a:r>
            <a:r>
              <a:rPr lang="zh-TW" altLang="en-US" b="0" i="0" dirty="0">
                <a:solidFill>
                  <a:srgbClr val="000000"/>
                </a:solidFill>
                <a:effectLst/>
                <a:latin typeface="OpenSans"/>
              </a:rPr>
              <a:t>您不能</a:t>
            </a:r>
            <a:r>
              <a:rPr lang="zh-TW" altLang="en-US" b="1" i="0" dirty="0">
                <a:solidFill>
                  <a:srgbClr val="000000"/>
                </a:solidFill>
                <a:effectLst/>
                <a:latin typeface="OpenSans"/>
              </a:rPr>
              <a:t>獨立</a:t>
            </a:r>
            <a:r>
              <a:rPr lang="zh-TW" altLang="en-US" b="0" i="0" dirty="0">
                <a:solidFill>
                  <a:srgbClr val="000000"/>
                </a:solidFill>
                <a:effectLst/>
                <a:latin typeface="OpenSans"/>
              </a:rPr>
              <a:t>擴展組件，只能</a:t>
            </a:r>
            <a:r>
              <a:rPr lang="zh-TW" altLang="en-US" b="1" i="0" dirty="0">
                <a:solidFill>
                  <a:srgbClr val="000000"/>
                </a:solidFill>
                <a:effectLst/>
                <a:latin typeface="OpenSans"/>
              </a:rPr>
              <a:t>擴展</a:t>
            </a:r>
            <a:r>
              <a:rPr lang="zh-TW" altLang="en-US" b="0" i="0" dirty="0">
                <a:solidFill>
                  <a:srgbClr val="000000"/>
                </a:solidFill>
                <a:effectLst/>
                <a:latin typeface="OpenSans"/>
              </a:rPr>
              <a:t>整個應用程序。</a:t>
            </a:r>
          </a:p>
          <a:p>
            <a:pPr algn="l">
              <a:buFont typeface="Arial" panose="020B0604020202020204" pitchFamily="34" charset="0"/>
              <a:buChar char="•"/>
            </a:pPr>
            <a:r>
              <a:rPr lang="zh-TW" altLang="en-US" b="1" i="0" dirty="0">
                <a:solidFill>
                  <a:srgbClr val="000000"/>
                </a:solidFill>
                <a:effectLst/>
                <a:latin typeface="OpenSans"/>
              </a:rPr>
              <a:t>規模 </a:t>
            </a:r>
            <a:r>
              <a:rPr lang="en-US" altLang="zh-TW" b="1" i="0" dirty="0">
                <a:solidFill>
                  <a:srgbClr val="000000"/>
                </a:solidFill>
                <a:effectLst/>
                <a:latin typeface="OpenSans"/>
              </a:rPr>
              <a:t>-</a:t>
            </a:r>
            <a:r>
              <a:rPr lang="zh-TW" altLang="en-US" b="0" i="0" dirty="0">
                <a:solidFill>
                  <a:srgbClr val="000000"/>
                </a:solidFill>
                <a:effectLst/>
                <a:latin typeface="OpenSans"/>
              </a:rPr>
              <a:t>隨著時間的推移，規模變得過大，變得</a:t>
            </a:r>
            <a:r>
              <a:rPr lang="zh-TW" altLang="en-US" b="1" i="0" dirty="0">
                <a:solidFill>
                  <a:srgbClr val="000000"/>
                </a:solidFill>
                <a:effectLst/>
                <a:latin typeface="OpenSans"/>
              </a:rPr>
              <a:t>難以</a:t>
            </a:r>
            <a:r>
              <a:rPr lang="zh-TW" altLang="en-US" b="0" i="0" dirty="0">
                <a:solidFill>
                  <a:srgbClr val="000000"/>
                </a:solidFill>
                <a:effectLst/>
                <a:latin typeface="OpenSans"/>
              </a:rPr>
              <a:t>管理。</a:t>
            </a:r>
          </a:p>
          <a:p>
            <a:pPr algn="l">
              <a:buFont typeface="Arial" panose="020B0604020202020204" pitchFamily="34" charset="0"/>
              <a:buChar char="•"/>
            </a:pPr>
            <a:r>
              <a:rPr lang="zh-TW" altLang="en-US" b="1" i="0" dirty="0">
                <a:solidFill>
                  <a:srgbClr val="000000"/>
                </a:solidFill>
                <a:effectLst/>
                <a:latin typeface="OpenSans"/>
              </a:rPr>
              <a:t>難以理解</a:t>
            </a:r>
            <a:r>
              <a:rPr lang="en-US" altLang="zh-TW" b="0" i="0" dirty="0">
                <a:solidFill>
                  <a:srgbClr val="000000"/>
                </a:solidFill>
                <a:effectLst/>
                <a:latin typeface="OpenSans"/>
              </a:rPr>
              <a:t>——</a:t>
            </a:r>
            <a:r>
              <a:rPr lang="zh-TW" altLang="en-US" b="0" i="0" dirty="0">
                <a:solidFill>
                  <a:srgbClr val="000000"/>
                </a:solidFill>
                <a:effectLst/>
                <a:latin typeface="OpenSans"/>
              </a:rPr>
              <a:t>對於任何加入該項目的新開發人員來說，</a:t>
            </a:r>
            <a:r>
              <a:rPr lang="zh-TW" altLang="en-US" b="1" i="0" dirty="0">
                <a:solidFill>
                  <a:srgbClr val="000000"/>
                </a:solidFill>
                <a:effectLst/>
                <a:latin typeface="OpenSans"/>
              </a:rPr>
              <a:t>無論</a:t>
            </a:r>
            <a:r>
              <a:rPr lang="zh-TW" altLang="en-US" b="0" i="0" dirty="0">
                <a:solidFill>
                  <a:srgbClr val="000000"/>
                </a:solidFill>
                <a:effectLst/>
                <a:latin typeface="OpenSans"/>
              </a:rPr>
              <a:t>他的職責是否與一項功能相關，都很難掌握</a:t>
            </a:r>
            <a:r>
              <a:rPr lang="zh-TW" altLang="en-US" b="1" i="0" dirty="0">
                <a:solidFill>
                  <a:srgbClr val="000000"/>
                </a:solidFill>
                <a:effectLst/>
                <a:latin typeface="OpenSans"/>
              </a:rPr>
              <a:t>超大</a:t>
            </a:r>
            <a:r>
              <a:rPr lang="zh-TW" altLang="en-US" b="0" i="0" dirty="0">
                <a:solidFill>
                  <a:srgbClr val="000000"/>
                </a:solidFill>
                <a:effectLst/>
                <a:latin typeface="OpenSans"/>
              </a:rPr>
              <a:t>單體應用程序的邏輯。</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buFont typeface="Arial" panose="020B0604020202020204" pitchFamily="34" charset="0"/>
              <a:buChar char="•"/>
            </a:pPr>
            <a:r>
              <a:rPr lang="en-US" altLang="zh-TW" b="0" i="0" dirty="0">
                <a:solidFill>
                  <a:srgbClr val="000000"/>
                </a:solidFill>
                <a:effectLst/>
                <a:latin typeface="OpenSans"/>
              </a:rPr>
              <a:t>--------------------------------------------------------------------</a:t>
            </a:r>
          </a:p>
          <a:p>
            <a:pPr algn="l"/>
            <a:r>
              <a:rPr lang="zh-TW" altLang="en-US" b="1" i="0" dirty="0">
                <a:solidFill>
                  <a:srgbClr val="333333"/>
                </a:solidFill>
                <a:effectLst/>
                <a:latin typeface="Poppins" panose="00000500000000000000" pitchFamily="2" charset="0"/>
              </a:rPr>
              <a:t>微服務的優勢：</a:t>
            </a:r>
          </a:p>
          <a:p>
            <a:pPr algn="l">
              <a:buFont typeface="Arial" panose="020B0604020202020204" pitchFamily="34" charset="0"/>
              <a:buChar char="•"/>
            </a:pPr>
            <a:r>
              <a:rPr lang="zh-TW" altLang="en-US" b="0" i="0" dirty="0">
                <a:solidFill>
                  <a:srgbClr val="000000"/>
                </a:solidFill>
                <a:effectLst/>
                <a:latin typeface="OpenSans"/>
              </a:rPr>
              <a:t>應用程序</a:t>
            </a:r>
            <a:r>
              <a:rPr lang="zh-TW" altLang="en-US" b="1" i="0" dirty="0">
                <a:solidFill>
                  <a:srgbClr val="000000"/>
                </a:solidFill>
                <a:effectLst/>
                <a:latin typeface="OpenSans"/>
              </a:rPr>
              <a:t>啟動速度更快</a:t>
            </a:r>
            <a:r>
              <a:rPr lang="zh-TW" altLang="en-US" b="0" i="0" dirty="0">
                <a:solidFill>
                  <a:srgbClr val="000000"/>
                </a:solidFill>
                <a:effectLst/>
                <a:latin typeface="OpenSans"/>
              </a:rPr>
              <a:t>，這使開發人員的工作效率更高，並加快了</a:t>
            </a:r>
            <a:r>
              <a:rPr lang="zh-TW" altLang="en-US" b="1" i="0" dirty="0">
                <a:solidFill>
                  <a:srgbClr val="000000"/>
                </a:solidFill>
                <a:effectLst/>
                <a:latin typeface="OpenSans"/>
              </a:rPr>
              <a:t>部署</a:t>
            </a:r>
            <a:r>
              <a:rPr lang="zh-TW" altLang="en-US" b="0" i="0" dirty="0">
                <a:solidFill>
                  <a:srgbClr val="000000"/>
                </a:solidFill>
                <a:effectLst/>
                <a:latin typeface="OpenSans"/>
              </a:rPr>
              <a:t>速度。</a:t>
            </a:r>
          </a:p>
          <a:p>
            <a:pPr algn="l">
              <a:buFont typeface="Arial" panose="020B0604020202020204" pitchFamily="34" charset="0"/>
              <a:buChar char="•"/>
            </a:pPr>
            <a:r>
              <a:rPr lang="zh-TW" altLang="en-US" b="0" i="0" dirty="0">
                <a:solidFill>
                  <a:srgbClr val="000000"/>
                </a:solidFill>
                <a:effectLst/>
                <a:latin typeface="OpenSans"/>
              </a:rPr>
              <a:t>它使我們能夠圍繞</a:t>
            </a:r>
            <a:r>
              <a:rPr lang="zh-TW" altLang="en-US" b="1" i="0" dirty="0">
                <a:solidFill>
                  <a:srgbClr val="000000"/>
                </a:solidFill>
                <a:effectLst/>
                <a:latin typeface="OpenSans"/>
              </a:rPr>
              <a:t>多個團隊</a:t>
            </a:r>
            <a:r>
              <a:rPr lang="zh-TW" altLang="en-US" b="0" i="0" dirty="0">
                <a:solidFill>
                  <a:srgbClr val="000000"/>
                </a:solidFill>
                <a:effectLst/>
                <a:latin typeface="OpenSans"/>
              </a:rPr>
              <a:t>安排活動工作。每個團隊負責一項或多項單一服務。每個團隊都可以獨立於所有相對的團隊開發、部署和擴展他們的服務。</a:t>
            </a:r>
          </a:p>
          <a:p>
            <a:pPr algn="l">
              <a:buFont typeface="Arial" panose="020B0604020202020204" pitchFamily="34" charset="0"/>
              <a:buChar char="•"/>
            </a:pPr>
            <a:r>
              <a:rPr lang="zh-TW" altLang="en-US" b="0" i="0" dirty="0">
                <a:solidFill>
                  <a:srgbClr val="000000"/>
                </a:solidFill>
                <a:effectLst/>
                <a:latin typeface="OpenSans"/>
              </a:rPr>
              <a:t>微服務允許為</a:t>
            </a:r>
            <a:r>
              <a:rPr lang="zh-TW" altLang="en-US" b="1" i="0" dirty="0">
                <a:solidFill>
                  <a:srgbClr val="000000"/>
                </a:solidFill>
                <a:effectLst/>
                <a:latin typeface="OpenSans"/>
              </a:rPr>
              <a:t>各種服務</a:t>
            </a:r>
            <a:r>
              <a:rPr lang="zh-TW" altLang="en-US" b="0" i="0" dirty="0">
                <a:solidFill>
                  <a:srgbClr val="000000"/>
                </a:solidFill>
                <a:effectLst/>
                <a:latin typeface="OpenSans"/>
              </a:rPr>
              <a:t>使用最合適的技術。這意味著構建所選服務的每個團隊都可以選擇他們喜歡的編程語言和框架，因為他們是</a:t>
            </a:r>
            <a:r>
              <a:rPr lang="zh-TW" altLang="en-US" b="1" i="0" dirty="0">
                <a:solidFill>
                  <a:srgbClr val="000000"/>
                </a:solidFill>
                <a:effectLst/>
                <a:latin typeface="OpenSans"/>
              </a:rPr>
              <a:t>獨立</a:t>
            </a:r>
            <a:r>
              <a:rPr lang="zh-TW" altLang="en-US" b="0" i="0" dirty="0">
                <a:solidFill>
                  <a:srgbClr val="000000"/>
                </a:solidFill>
                <a:effectLst/>
                <a:latin typeface="OpenSans"/>
              </a:rPr>
              <a:t>工作的。</a:t>
            </a:r>
          </a:p>
          <a:p>
            <a:pPr algn="l">
              <a:buFont typeface="Arial" panose="020B0604020202020204" pitchFamily="34" charset="0"/>
              <a:buChar char="•"/>
            </a:pPr>
            <a:r>
              <a:rPr lang="zh-TW" altLang="en-US" b="0" i="0" dirty="0">
                <a:solidFill>
                  <a:srgbClr val="000000"/>
                </a:solidFill>
                <a:effectLst/>
                <a:latin typeface="OpenSans"/>
              </a:rPr>
              <a:t>一旦組織開發並實施了微服務架構，它就是可以為未來的項目和服務重用和擴展的</a:t>
            </a:r>
            <a:r>
              <a:rPr lang="zh-TW" altLang="en-US" b="1" i="0" dirty="0">
                <a:solidFill>
                  <a:srgbClr val="000000"/>
                </a:solidFill>
                <a:effectLst/>
                <a:latin typeface="OpenSans"/>
              </a:rPr>
              <a:t>示意圖</a:t>
            </a:r>
            <a:r>
              <a:rPr lang="zh-TW" altLang="en-US" b="0" i="0" dirty="0">
                <a:solidFill>
                  <a:srgbClr val="000000"/>
                </a:solidFill>
                <a:effectLst/>
                <a:latin typeface="OpenSans"/>
              </a:rPr>
              <a:t>。</a:t>
            </a:r>
          </a:p>
          <a:p>
            <a:pPr algn="l">
              <a:buFont typeface="Arial" panose="020B0604020202020204" pitchFamily="34" charset="0"/>
              <a:buChar char="•"/>
            </a:pPr>
            <a:r>
              <a:rPr lang="zh-TW" altLang="en-US" b="0" i="0" dirty="0">
                <a:solidFill>
                  <a:srgbClr val="000000"/>
                </a:solidFill>
                <a:effectLst/>
                <a:latin typeface="OpenSans"/>
              </a:rPr>
              <a:t>每個服務都是</a:t>
            </a:r>
            <a:r>
              <a:rPr lang="zh-TW" altLang="en-US" b="1" i="0" dirty="0">
                <a:solidFill>
                  <a:srgbClr val="000000"/>
                </a:solidFill>
                <a:effectLst/>
                <a:latin typeface="OpenSans"/>
              </a:rPr>
              <a:t>微服務框架</a:t>
            </a:r>
            <a:r>
              <a:rPr lang="zh-TW" altLang="en-US" b="0" i="0" dirty="0">
                <a:solidFill>
                  <a:srgbClr val="000000"/>
                </a:solidFill>
                <a:effectLst/>
                <a:latin typeface="OpenSans"/>
              </a:rPr>
              <a:t>內的一個獨立對象，可實現其獨立功能。</a:t>
            </a:r>
          </a:p>
          <a:p>
            <a:pPr algn="l"/>
            <a:r>
              <a:rPr lang="zh-TW" altLang="en-US" b="1" i="0" dirty="0">
                <a:solidFill>
                  <a:srgbClr val="333333"/>
                </a:solidFill>
                <a:effectLst/>
                <a:latin typeface="Poppins" panose="00000500000000000000" pitchFamily="2" charset="0"/>
              </a:rPr>
              <a:t>微服務的缺點：</a:t>
            </a:r>
          </a:p>
          <a:p>
            <a:pPr algn="l">
              <a:buFont typeface="Arial" panose="020B0604020202020204" pitchFamily="34" charset="0"/>
              <a:buChar char="•"/>
            </a:pPr>
            <a:r>
              <a:rPr lang="zh-TW" altLang="en-US" b="0" i="0" dirty="0">
                <a:solidFill>
                  <a:srgbClr val="000000"/>
                </a:solidFill>
                <a:effectLst/>
                <a:latin typeface="OpenSans"/>
              </a:rPr>
              <a:t>由於現在一切都是獨立的服務，我們必須小心處理在我們的模塊之間傳輸的請求。在這樣的一種情況下，開發人員還被迫編寫</a:t>
            </a:r>
            <a:r>
              <a:rPr lang="zh-TW" altLang="en-US" b="1" i="0" dirty="0">
                <a:solidFill>
                  <a:srgbClr val="000000"/>
                </a:solidFill>
                <a:effectLst/>
                <a:latin typeface="OpenSans"/>
              </a:rPr>
              <a:t>額外的代碼</a:t>
            </a:r>
            <a:r>
              <a:rPr lang="zh-TW" altLang="en-US" b="0" i="0" dirty="0">
                <a:solidFill>
                  <a:srgbClr val="000000"/>
                </a:solidFill>
                <a:effectLst/>
                <a:latin typeface="OpenSans"/>
              </a:rPr>
              <a:t>以避免中斷。</a:t>
            </a:r>
          </a:p>
          <a:p>
            <a:pPr algn="l">
              <a:buFont typeface="Arial" panose="020B0604020202020204" pitchFamily="34" charset="0"/>
              <a:buChar char="•"/>
            </a:pPr>
            <a:r>
              <a:rPr lang="zh-TW" altLang="en-US" b="0" i="0" dirty="0">
                <a:solidFill>
                  <a:srgbClr val="000000"/>
                </a:solidFill>
                <a:effectLst/>
                <a:latin typeface="OpenSans"/>
              </a:rPr>
              <a:t>服務之間的通信可能很</a:t>
            </a:r>
            <a:r>
              <a:rPr lang="zh-TW" altLang="en-US" b="1" i="0" dirty="0">
                <a:solidFill>
                  <a:srgbClr val="000000"/>
                </a:solidFill>
                <a:effectLst/>
                <a:latin typeface="OpenSans"/>
              </a:rPr>
              <a:t>複雜，</a:t>
            </a:r>
            <a:r>
              <a:rPr lang="zh-TW" altLang="en-US" b="0" i="0" dirty="0">
                <a:solidFill>
                  <a:srgbClr val="000000"/>
                </a:solidFill>
                <a:effectLst/>
                <a:latin typeface="OpenSans"/>
              </a:rPr>
              <a:t>並且在不同服務之間的通信期間失敗的可能性更高。</a:t>
            </a:r>
          </a:p>
          <a:p>
            <a:pPr algn="l">
              <a:buFont typeface="Arial" panose="020B0604020202020204" pitchFamily="34" charset="0"/>
              <a:buChar char="•"/>
            </a:pPr>
            <a:r>
              <a:rPr lang="zh-TW" altLang="en-US" b="0" i="0" dirty="0">
                <a:solidFill>
                  <a:srgbClr val="000000"/>
                </a:solidFill>
                <a:effectLst/>
                <a:latin typeface="OpenSans"/>
              </a:rPr>
              <a:t>開發人員必須解決問題，例如網絡延遲和負載平衡。</a:t>
            </a:r>
          </a:p>
          <a:p>
            <a:pPr algn="l">
              <a:buFont typeface="Arial" panose="020B0604020202020204" pitchFamily="34" charset="0"/>
              <a:buChar char="•"/>
            </a:pPr>
            <a:r>
              <a:rPr lang="zh-TW" altLang="en-US" b="0" i="0" dirty="0">
                <a:solidFill>
                  <a:srgbClr val="000000"/>
                </a:solidFill>
                <a:effectLst/>
                <a:latin typeface="OpenSans"/>
              </a:rPr>
              <a:t> 雖然使用微服務進行單元測試可能更容易，但</a:t>
            </a:r>
            <a:r>
              <a:rPr lang="zh-TW" altLang="en-US" b="1" i="0" dirty="0">
                <a:solidFill>
                  <a:srgbClr val="000000"/>
                </a:solidFill>
                <a:effectLst/>
                <a:latin typeface="OpenSans"/>
              </a:rPr>
              <a:t>集成測試</a:t>
            </a:r>
            <a:r>
              <a:rPr lang="zh-TW" altLang="en-US" b="0" i="0" dirty="0">
                <a:solidFill>
                  <a:srgbClr val="000000"/>
                </a:solidFill>
                <a:effectLst/>
                <a:latin typeface="OpenSans"/>
              </a:rPr>
              <a:t>卻不然。組件是分佈式的，開發人員無法從他們的個人機器上測試一個完整的系統。</a:t>
            </a:r>
          </a:p>
          <a:p>
            <a:pPr lvl="1" algn="l">
              <a:buFont typeface="Arial" panose="020B0604020202020204" pitchFamily="34" charset="0"/>
              <a:buChar char="•"/>
            </a:pPr>
            <a:endParaRPr lang="zh-TW" altLang="en-US" b="0" i="0" dirty="0">
              <a:solidFill>
                <a:srgbClr val="000000"/>
              </a:solidFill>
              <a:effectLst/>
              <a:latin typeface="OpenSans"/>
            </a:endParaRPr>
          </a:p>
          <a:p>
            <a:pPr algn="l">
              <a:buFont typeface="Arial" panose="020B0604020202020204" pitchFamily="34" charset="0"/>
              <a:buChar char="•"/>
            </a:pPr>
            <a:endParaRPr lang="zh-TW" altLang="en-US" b="0" i="0" dirty="0">
              <a:solidFill>
                <a:srgbClr val="000000"/>
              </a:solidFill>
              <a:effectLst/>
              <a:latin typeface="OpenSans"/>
            </a:endParaRPr>
          </a:p>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20</a:t>
            </a:fld>
            <a:endParaRPr lang="en-US" dirty="0"/>
          </a:p>
        </p:txBody>
      </p:sp>
    </p:spTree>
    <p:extLst>
      <p:ext uri="{BB962C8B-B14F-4D97-AF65-F5344CB8AC3E}">
        <p14:creationId xmlns:p14="http://schemas.microsoft.com/office/powerpoint/2010/main" val="797957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333333"/>
                </a:solidFill>
                <a:effectLst/>
                <a:latin typeface="Microsoft JhengHei" panose="020B0604030504040204" pitchFamily="34" charset="-120"/>
                <a:ea typeface="Microsoft JhengHei" panose="020B0604030504040204" pitchFamily="34" charset="-120"/>
              </a:rPr>
              <a:t>單體式</a:t>
            </a:r>
            <a:r>
              <a:rPr lang="en-US" altLang="zh-TW" b="0" i="0" dirty="0">
                <a:solidFill>
                  <a:srgbClr val="333333"/>
                </a:solidFill>
                <a:effectLst/>
                <a:latin typeface="Microsoft JhengHei" panose="020B0604030504040204" pitchFamily="34" charset="-120"/>
                <a:ea typeface="Microsoft JhengHei" panose="020B0604030504040204" pitchFamily="34" charset="-120"/>
              </a:rPr>
              <a:t>:</a:t>
            </a:r>
            <a:r>
              <a:rPr lang="zh-TW" altLang="en-US" b="0" i="0" dirty="0">
                <a:solidFill>
                  <a:srgbClr val="333333"/>
                </a:solidFill>
                <a:effectLst/>
                <a:latin typeface="Microsoft JhengHei" panose="020B0604030504040204" pitchFamily="34" charset="-120"/>
                <a:ea typeface="Microsoft JhengHei" panose="020B0604030504040204" pitchFamily="34" charset="-120"/>
              </a:rPr>
              <a:t>所有的功能模組耦合在一個應用的架構方式。</a:t>
            </a:r>
            <a:r>
              <a:rPr lang="zh-TW" altLang="en-US" b="1" i="0" dirty="0">
                <a:solidFill>
                  <a:srgbClr val="333333"/>
                </a:solidFill>
                <a:effectLst/>
                <a:latin typeface="Microsoft JhengHei" panose="020B0604030504040204" pitchFamily="34" charset="-120"/>
                <a:ea typeface="Microsoft JhengHei" panose="020B0604030504040204" pitchFamily="34" charset="-120"/>
              </a:rPr>
              <a:t>資源無法隔離、無法靈活擴充套件</a:t>
            </a:r>
            <a:r>
              <a:rPr lang="zh-TW" altLang="en-US" b="0" i="0" dirty="0">
                <a:solidFill>
                  <a:srgbClr val="333333"/>
                </a:solidFill>
                <a:effectLst/>
                <a:latin typeface="Microsoft JhengHei" panose="020B0604030504040204" pitchFamily="34" charset="-120"/>
                <a:ea typeface="Microsoft JhengHei" panose="020B0604030504040204" pitchFamily="34" charset="-120"/>
              </a:rPr>
              <a:t>、</a:t>
            </a:r>
            <a:r>
              <a:rPr lang="zh-TW" altLang="en-US" b="1" i="0" dirty="0">
                <a:solidFill>
                  <a:srgbClr val="333333"/>
                </a:solidFill>
                <a:effectLst/>
                <a:latin typeface="Microsoft JhengHei" panose="020B0604030504040204" pitchFamily="34" charset="-120"/>
                <a:ea typeface="Microsoft JhengHei" panose="020B0604030504040204" pitchFamily="34" charset="-120"/>
              </a:rPr>
              <a:t>複雜度高</a:t>
            </a:r>
            <a:endParaRPr lang="en-US" altLang="zh-TW" b="0" i="0" dirty="0">
              <a:solidFill>
                <a:srgbClr val="333333"/>
              </a:solidFill>
              <a:effectLst/>
              <a:latin typeface="Microsoft JhengHei" panose="020B0604030504040204" pitchFamily="34" charset="-120"/>
              <a:ea typeface="Microsoft JhengHei" panose="020B0604030504040204" pitchFamily="34" charset="-120"/>
            </a:endParaRPr>
          </a:p>
          <a:p>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r>
              <a:rPr lang="zh-TW" altLang="en-US" b="0" i="0" dirty="0">
                <a:solidFill>
                  <a:srgbClr val="333333"/>
                </a:solidFill>
                <a:effectLst/>
                <a:latin typeface="Noto Sans TC"/>
              </a:rPr>
              <a:t>微服務是目前軟體架構的一項新趨勢，它強調高度可維護性和可擴展軟體的設計和開發，</a:t>
            </a:r>
            <a:endParaRPr lang="en-US" altLang="zh-TW" b="0" i="0" dirty="0">
              <a:solidFill>
                <a:srgbClr val="333333"/>
              </a:solidFill>
              <a:effectLst/>
              <a:latin typeface="Noto Sans TC"/>
            </a:endParaRPr>
          </a:p>
          <a:p>
            <a:r>
              <a:rPr lang="zh-TW" altLang="en-US" b="0" i="0" dirty="0">
                <a:solidFill>
                  <a:srgbClr val="333333"/>
                </a:solidFill>
                <a:effectLst/>
                <a:latin typeface="Noto Sans TC"/>
              </a:rPr>
              <a:t>微服務透過在功能面上將大型複雜系統分解成多組個別獨立的服務來管理日益增加的複雜度，</a:t>
            </a:r>
            <a:endParaRPr lang="en-US" altLang="zh-TW" b="0" i="0" dirty="0">
              <a:solidFill>
                <a:srgbClr val="333333"/>
              </a:solidFill>
              <a:effectLst/>
              <a:latin typeface="Noto Sans TC"/>
            </a:endParaRPr>
          </a:p>
          <a:p>
            <a:r>
              <a:rPr lang="zh-TW" altLang="en-US" b="0" i="0" dirty="0">
                <a:solidFill>
                  <a:srgbClr val="333333"/>
                </a:solidFill>
                <a:effectLst/>
                <a:latin typeface="Noto Sans TC"/>
              </a:rPr>
              <a:t>藉此讓服務在開發和部署過程中完全獨立，微服務因為其模組化來達成高內聚和低耦合性，</a:t>
            </a:r>
            <a:endParaRPr lang="en-US" altLang="zh-TW" b="0" i="0" dirty="0">
              <a:solidFill>
                <a:srgbClr val="333333"/>
              </a:solidFill>
              <a:effectLst/>
              <a:latin typeface="Noto Sans TC"/>
            </a:endParaRPr>
          </a:p>
          <a:p>
            <a:r>
              <a:rPr lang="zh-TW" altLang="en-US" b="0" i="0" dirty="0">
                <a:solidFill>
                  <a:srgbClr val="333333"/>
                </a:solidFill>
                <a:effectLst/>
                <a:latin typeface="Noto Sans TC"/>
              </a:rPr>
              <a:t>此方法在可維護性、可擴展性等方面皆有出色的表現和益處，但它仍舊存在一系列的問題</a:t>
            </a:r>
            <a:r>
              <a:rPr lang="en-US" altLang="zh-TW" b="0" i="0" dirty="0">
                <a:solidFill>
                  <a:srgbClr val="333333"/>
                </a:solidFill>
                <a:effectLst/>
                <a:latin typeface="Noto Sans TC"/>
              </a:rPr>
              <a:t>:</a:t>
            </a:r>
            <a:r>
              <a:rPr lang="zh-TW" altLang="en-US" b="0" i="0" dirty="0">
                <a:solidFill>
                  <a:srgbClr val="333333"/>
                </a:solidFill>
                <a:effectLst/>
                <a:latin typeface="Noto Sans TC"/>
              </a:rPr>
              <a:t>分散式系統</a:t>
            </a:r>
            <a:endParaRPr lang="en-US" altLang="zh-TW" b="0" i="0" dirty="0">
              <a:solidFill>
                <a:srgbClr val="333333"/>
              </a:solidFill>
              <a:effectLst/>
              <a:latin typeface="Noto Sans TC"/>
            </a:endParaRPr>
          </a:p>
          <a:p>
            <a:endParaRPr lang="en-US" altLang="zh-TW" b="0" i="0" dirty="0">
              <a:solidFill>
                <a:srgbClr val="333333"/>
              </a:solidFill>
              <a:effectLst/>
              <a:latin typeface="Noto Sans TC"/>
            </a:endParaRPr>
          </a:p>
          <a:p>
            <a:pPr algn="l"/>
            <a:r>
              <a:rPr lang="en-US" altLang="zh-TW" b="0" i="0" dirty="0">
                <a:solidFill>
                  <a:srgbClr val="333333"/>
                </a:solidFill>
                <a:effectLst/>
                <a:latin typeface="Noto Sans TC"/>
              </a:rPr>
              <a:t>****</a:t>
            </a:r>
            <a:r>
              <a:rPr lang="zh-TW" altLang="en-US" b="0" i="0" dirty="0">
                <a:solidFill>
                  <a:srgbClr val="000000"/>
                </a:solidFill>
                <a:effectLst/>
                <a:latin typeface="Open Sans" panose="020B0606030504020204" pitchFamily="34" charset="0"/>
              </a:rPr>
              <a:t>單體系統更容易開發。它們不需要任何特定的領域知識和專業知識。微服務的開發更具挑戰性。</a:t>
            </a:r>
          </a:p>
          <a:p>
            <a:pPr algn="l"/>
            <a:r>
              <a:rPr lang="zh-TW" altLang="en-US" b="0" i="0" dirty="0">
                <a:solidFill>
                  <a:srgbClr val="000000"/>
                </a:solidFill>
                <a:effectLst/>
                <a:latin typeface="Open Sans" panose="020B0606030504020204" pitchFamily="34" charset="0"/>
              </a:rPr>
              <a:t>在沒有適當知識和熟練勞動力的情況下採用微服務架構是有風險的。</a:t>
            </a:r>
          </a:p>
          <a:p>
            <a:pPr algn="l"/>
            <a:r>
              <a:rPr lang="zh-TW" altLang="en-US" b="0" i="0" dirty="0">
                <a:solidFill>
                  <a:srgbClr val="000000"/>
                </a:solidFill>
                <a:effectLst/>
                <a:latin typeface="Open Sans" panose="020B0606030504020204" pitchFamily="34" charset="0"/>
              </a:rPr>
              <a:t>在開發微服務時，僅有架構知識是不夠的。領域專業知識和容器知識是強制性的</a:t>
            </a:r>
          </a:p>
          <a:p>
            <a:r>
              <a:rPr lang="en-US" altLang="zh-TW" b="0" i="0" dirty="0">
                <a:solidFill>
                  <a:srgbClr val="333333"/>
                </a:solidFill>
                <a:effectLst/>
                <a:latin typeface="Noto Sans TC"/>
              </a:rPr>
              <a:t>*****</a:t>
            </a:r>
          </a:p>
          <a:p>
            <a:endParaRPr lang="en-US" altLang="zh-TW" b="0" i="0" dirty="0">
              <a:solidFill>
                <a:srgbClr val="333333"/>
              </a:solidFill>
              <a:effectLst/>
              <a:latin typeface="Noto Sans TC"/>
            </a:endParaRPr>
          </a:p>
          <a:p>
            <a:pPr algn="l"/>
            <a:r>
              <a:rPr lang="zh-TW" altLang="en-US" b="1" i="0" dirty="0">
                <a:solidFill>
                  <a:srgbClr val="333333"/>
                </a:solidFill>
                <a:effectLst/>
                <a:latin typeface="Poppins" panose="020B0502040204020203" pitchFamily="2" charset="0"/>
              </a:rPr>
              <a:t>單片的優點 ：</a:t>
            </a:r>
          </a:p>
          <a:p>
            <a:pPr algn="l">
              <a:buFont typeface="Arial" panose="020B0604020202020204" pitchFamily="34" charset="0"/>
              <a:buChar char="•"/>
            </a:pPr>
            <a:r>
              <a:rPr lang="zh-TW" altLang="en-US" b="1" i="0" dirty="0">
                <a:solidFill>
                  <a:srgbClr val="000000"/>
                </a:solidFill>
                <a:effectLst/>
                <a:latin typeface="OpenSans"/>
              </a:rPr>
              <a:t>易於部署</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在單體應用程序中，我們不需要僅處理一個文件或目錄即可處理許多部署。</a:t>
            </a:r>
          </a:p>
          <a:p>
            <a:pPr algn="l">
              <a:buFont typeface="Arial" panose="020B0604020202020204" pitchFamily="34" charset="0"/>
              <a:buChar char="•"/>
            </a:pPr>
            <a:r>
              <a:rPr lang="zh-TW" altLang="en-US" b="1" i="0" dirty="0">
                <a:solidFill>
                  <a:srgbClr val="000000"/>
                </a:solidFill>
                <a:effectLst/>
                <a:latin typeface="OpenSans"/>
              </a:rPr>
              <a:t>更輕鬆的調試和測試</a:t>
            </a:r>
            <a:r>
              <a:rPr lang="en-US" altLang="zh-TW" b="1" i="0" dirty="0">
                <a:solidFill>
                  <a:srgbClr val="000000"/>
                </a:solidFill>
                <a:effectLst/>
                <a:latin typeface="OpenSans"/>
              </a:rPr>
              <a:t>——  </a:t>
            </a:r>
            <a:r>
              <a:rPr lang="zh-TW" altLang="en-US" b="0" i="0" dirty="0">
                <a:solidFill>
                  <a:srgbClr val="000000"/>
                </a:solidFill>
                <a:effectLst/>
                <a:latin typeface="OpenSans"/>
              </a:rPr>
              <a:t>單體應用程序更容易</a:t>
            </a:r>
            <a:r>
              <a:rPr lang="zh-TW" altLang="en-US" b="1" i="0" dirty="0">
                <a:solidFill>
                  <a:srgbClr val="000000"/>
                </a:solidFill>
                <a:effectLst/>
                <a:latin typeface="OpenSans"/>
              </a:rPr>
              <a:t>調試</a:t>
            </a:r>
            <a:r>
              <a:rPr lang="zh-TW" altLang="en-US" b="0" i="0" dirty="0">
                <a:solidFill>
                  <a:srgbClr val="000000"/>
                </a:solidFill>
                <a:effectLst/>
                <a:latin typeface="OpenSans"/>
              </a:rPr>
              <a:t>和</a:t>
            </a:r>
            <a:r>
              <a:rPr lang="zh-TW" altLang="en-US" b="1" i="0" dirty="0">
                <a:solidFill>
                  <a:srgbClr val="000000"/>
                </a:solidFill>
                <a:effectLst/>
                <a:latin typeface="OpenSans"/>
              </a:rPr>
              <a:t>測試</a:t>
            </a:r>
            <a:r>
              <a:rPr lang="zh-TW" altLang="en-US" b="0" i="0" dirty="0">
                <a:solidFill>
                  <a:srgbClr val="000000"/>
                </a:solidFill>
                <a:effectLst/>
                <a:latin typeface="OpenSans"/>
              </a:rPr>
              <a:t>。由於單體應用是一個不可分割的單元，我們可以更快地運行端到端測試。</a:t>
            </a:r>
          </a:p>
          <a:p>
            <a:pPr algn="l">
              <a:buFont typeface="Arial" panose="020B0604020202020204" pitchFamily="34" charset="0"/>
              <a:buChar char="•"/>
            </a:pPr>
            <a:r>
              <a:rPr lang="zh-TW" altLang="en-US" b="1" i="0" dirty="0">
                <a:solidFill>
                  <a:srgbClr val="000000"/>
                </a:solidFill>
                <a:effectLst/>
                <a:latin typeface="OpenSans"/>
              </a:rPr>
              <a:t>性能：</a:t>
            </a:r>
            <a:r>
              <a:rPr lang="zh-TW" altLang="en-US" b="0" i="0" dirty="0">
                <a:solidFill>
                  <a:srgbClr val="000000"/>
                </a:solidFill>
                <a:effectLst/>
                <a:latin typeface="OpenSans"/>
              </a:rPr>
              <a:t>單體中的組件通常共享內存，這 比服務到服務的通信</a:t>
            </a:r>
            <a:r>
              <a:rPr lang="zh-TW" altLang="en-US" b="1" i="0" dirty="0">
                <a:solidFill>
                  <a:srgbClr val="000000"/>
                </a:solidFill>
                <a:effectLst/>
                <a:latin typeface="OpenSans"/>
              </a:rPr>
              <a:t>更快</a:t>
            </a:r>
            <a:r>
              <a:rPr lang="zh-TW" altLang="en-US" b="0" i="0" dirty="0">
                <a:solidFill>
                  <a:srgbClr val="000000"/>
                </a:solidFill>
                <a:effectLst/>
                <a:latin typeface="OpenSans"/>
              </a:rPr>
              <a:t>。</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r>
              <a:rPr lang="zh-TW" altLang="en-US" b="1" i="0" dirty="0">
                <a:solidFill>
                  <a:srgbClr val="333333"/>
                </a:solidFill>
                <a:effectLst/>
                <a:latin typeface="Poppins" panose="00000500000000000000" pitchFamily="2" charset="0"/>
              </a:rPr>
              <a:t>缺點的 單片：</a:t>
            </a:r>
          </a:p>
          <a:p>
            <a:pPr algn="l">
              <a:buFont typeface="Arial" panose="020B0604020202020204" pitchFamily="34" charset="0"/>
              <a:buChar char="•"/>
            </a:pPr>
            <a:r>
              <a:rPr lang="zh-TW" altLang="en-US" b="1" i="0" dirty="0">
                <a:solidFill>
                  <a:srgbClr val="000000"/>
                </a:solidFill>
                <a:effectLst/>
                <a:latin typeface="OpenSans"/>
              </a:rPr>
              <a:t>新技術障礙</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在單體應用程序中使用新技術是非常有問題的，因為必須重寫</a:t>
            </a:r>
            <a:r>
              <a:rPr lang="zh-TW" altLang="en-US" b="1" i="0" dirty="0">
                <a:solidFill>
                  <a:srgbClr val="000000"/>
                </a:solidFill>
                <a:effectLst/>
                <a:latin typeface="OpenSans"/>
              </a:rPr>
              <a:t>整個應用程序</a:t>
            </a:r>
            <a:r>
              <a:rPr lang="zh-TW" altLang="en-US" b="0" i="0" dirty="0">
                <a:solidFill>
                  <a:srgbClr val="000000"/>
                </a:solidFill>
                <a:effectLst/>
                <a:latin typeface="OpenSans"/>
              </a:rPr>
              <a:t>。</a:t>
            </a:r>
          </a:p>
          <a:p>
            <a:pPr algn="l">
              <a:buFont typeface="Arial" panose="020B0604020202020204" pitchFamily="34" charset="0"/>
              <a:buChar char="•"/>
            </a:pPr>
            <a:r>
              <a:rPr lang="zh-TW" altLang="en-US" b="1" i="0" dirty="0">
                <a:solidFill>
                  <a:srgbClr val="000000"/>
                </a:solidFill>
                <a:effectLst/>
                <a:latin typeface="OpenSans"/>
              </a:rPr>
              <a:t>可擴展性 </a:t>
            </a:r>
            <a:r>
              <a:rPr lang="en-US" altLang="zh-TW" b="1" i="0" dirty="0">
                <a:solidFill>
                  <a:srgbClr val="000000"/>
                </a:solidFill>
                <a:effectLst/>
                <a:latin typeface="OpenSans"/>
              </a:rPr>
              <a:t>-</a:t>
            </a:r>
            <a:r>
              <a:rPr lang="zh-TW" altLang="en-US" b="0" i="0" dirty="0">
                <a:solidFill>
                  <a:srgbClr val="000000"/>
                </a:solidFill>
                <a:effectLst/>
                <a:latin typeface="OpenSans"/>
              </a:rPr>
              <a:t>您不能</a:t>
            </a:r>
            <a:r>
              <a:rPr lang="zh-TW" altLang="en-US" b="1" i="0" dirty="0">
                <a:solidFill>
                  <a:srgbClr val="000000"/>
                </a:solidFill>
                <a:effectLst/>
                <a:latin typeface="OpenSans"/>
              </a:rPr>
              <a:t>獨立</a:t>
            </a:r>
            <a:r>
              <a:rPr lang="zh-TW" altLang="en-US" b="0" i="0" dirty="0">
                <a:solidFill>
                  <a:srgbClr val="000000"/>
                </a:solidFill>
                <a:effectLst/>
                <a:latin typeface="OpenSans"/>
              </a:rPr>
              <a:t>擴展組件，只能</a:t>
            </a:r>
            <a:r>
              <a:rPr lang="zh-TW" altLang="en-US" b="1" i="0" dirty="0">
                <a:solidFill>
                  <a:srgbClr val="000000"/>
                </a:solidFill>
                <a:effectLst/>
                <a:latin typeface="OpenSans"/>
              </a:rPr>
              <a:t>擴展</a:t>
            </a:r>
            <a:r>
              <a:rPr lang="zh-TW" altLang="en-US" b="0" i="0" dirty="0">
                <a:solidFill>
                  <a:srgbClr val="000000"/>
                </a:solidFill>
                <a:effectLst/>
                <a:latin typeface="OpenSans"/>
              </a:rPr>
              <a:t>整個應用程序。</a:t>
            </a:r>
          </a:p>
          <a:p>
            <a:pPr algn="l">
              <a:buFont typeface="Arial" panose="020B0604020202020204" pitchFamily="34" charset="0"/>
              <a:buChar char="•"/>
            </a:pPr>
            <a:r>
              <a:rPr lang="zh-TW" altLang="en-US" b="1" i="0" dirty="0">
                <a:solidFill>
                  <a:srgbClr val="000000"/>
                </a:solidFill>
                <a:effectLst/>
                <a:latin typeface="OpenSans"/>
              </a:rPr>
              <a:t>規模 </a:t>
            </a:r>
            <a:r>
              <a:rPr lang="en-US" altLang="zh-TW" b="1" i="0" dirty="0">
                <a:solidFill>
                  <a:srgbClr val="000000"/>
                </a:solidFill>
                <a:effectLst/>
                <a:latin typeface="OpenSans"/>
              </a:rPr>
              <a:t>-</a:t>
            </a:r>
            <a:r>
              <a:rPr lang="zh-TW" altLang="en-US" b="0" i="0" dirty="0">
                <a:solidFill>
                  <a:srgbClr val="000000"/>
                </a:solidFill>
                <a:effectLst/>
                <a:latin typeface="OpenSans"/>
              </a:rPr>
              <a:t>隨著時間的推移，規模變得過大，變得</a:t>
            </a:r>
            <a:r>
              <a:rPr lang="zh-TW" altLang="en-US" b="1" i="0" dirty="0">
                <a:solidFill>
                  <a:srgbClr val="000000"/>
                </a:solidFill>
                <a:effectLst/>
                <a:latin typeface="OpenSans"/>
              </a:rPr>
              <a:t>難以</a:t>
            </a:r>
            <a:r>
              <a:rPr lang="zh-TW" altLang="en-US" b="0" i="0" dirty="0">
                <a:solidFill>
                  <a:srgbClr val="000000"/>
                </a:solidFill>
                <a:effectLst/>
                <a:latin typeface="OpenSans"/>
              </a:rPr>
              <a:t>管理。</a:t>
            </a:r>
          </a:p>
          <a:p>
            <a:pPr algn="l">
              <a:buFont typeface="Arial" panose="020B0604020202020204" pitchFamily="34" charset="0"/>
              <a:buChar char="•"/>
            </a:pPr>
            <a:r>
              <a:rPr lang="zh-TW" altLang="en-US" b="1" i="0" dirty="0">
                <a:solidFill>
                  <a:srgbClr val="000000"/>
                </a:solidFill>
                <a:effectLst/>
                <a:latin typeface="OpenSans"/>
              </a:rPr>
              <a:t>難以理解</a:t>
            </a:r>
            <a:r>
              <a:rPr lang="en-US" altLang="zh-TW" b="0" i="0" dirty="0">
                <a:solidFill>
                  <a:srgbClr val="000000"/>
                </a:solidFill>
                <a:effectLst/>
                <a:latin typeface="OpenSans"/>
              </a:rPr>
              <a:t>——</a:t>
            </a:r>
            <a:r>
              <a:rPr lang="zh-TW" altLang="en-US" b="0" i="0" dirty="0">
                <a:solidFill>
                  <a:srgbClr val="000000"/>
                </a:solidFill>
                <a:effectLst/>
                <a:latin typeface="OpenSans"/>
              </a:rPr>
              <a:t>對於任何加入該項目的新開發人員來說，</a:t>
            </a:r>
            <a:r>
              <a:rPr lang="zh-TW" altLang="en-US" b="1" i="0" dirty="0">
                <a:solidFill>
                  <a:srgbClr val="000000"/>
                </a:solidFill>
                <a:effectLst/>
                <a:latin typeface="OpenSans"/>
              </a:rPr>
              <a:t>無論</a:t>
            </a:r>
            <a:r>
              <a:rPr lang="zh-TW" altLang="en-US" b="0" i="0" dirty="0">
                <a:solidFill>
                  <a:srgbClr val="000000"/>
                </a:solidFill>
                <a:effectLst/>
                <a:latin typeface="OpenSans"/>
              </a:rPr>
              <a:t>他的職責是否與一項功能相關，都很難掌握</a:t>
            </a:r>
            <a:r>
              <a:rPr lang="zh-TW" altLang="en-US" b="1" i="0" dirty="0">
                <a:solidFill>
                  <a:srgbClr val="000000"/>
                </a:solidFill>
                <a:effectLst/>
                <a:latin typeface="OpenSans"/>
              </a:rPr>
              <a:t>超大</a:t>
            </a:r>
            <a:r>
              <a:rPr lang="zh-TW" altLang="en-US" b="0" i="0" dirty="0">
                <a:solidFill>
                  <a:srgbClr val="000000"/>
                </a:solidFill>
                <a:effectLst/>
                <a:latin typeface="OpenSans"/>
              </a:rPr>
              <a:t>單體應用程序的邏輯。</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buFont typeface="Arial" panose="020B0604020202020204" pitchFamily="34" charset="0"/>
              <a:buChar char="•"/>
            </a:pPr>
            <a:r>
              <a:rPr lang="en-US" altLang="zh-TW" b="0" i="0" dirty="0">
                <a:solidFill>
                  <a:srgbClr val="000000"/>
                </a:solidFill>
                <a:effectLst/>
                <a:latin typeface="OpenSans"/>
              </a:rPr>
              <a:t>--------------------------------------------------------------------</a:t>
            </a:r>
          </a:p>
          <a:p>
            <a:pPr algn="l"/>
            <a:r>
              <a:rPr lang="zh-TW" altLang="en-US" b="1" i="0" dirty="0">
                <a:solidFill>
                  <a:srgbClr val="333333"/>
                </a:solidFill>
                <a:effectLst/>
                <a:latin typeface="Poppins" panose="00000500000000000000" pitchFamily="2" charset="0"/>
              </a:rPr>
              <a:t>微服務的優勢：</a:t>
            </a:r>
          </a:p>
          <a:p>
            <a:pPr algn="l">
              <a:buFont typeface="Arial" panose="020B0604020202020204" pitchFamily="34" charset="0"/>
              <a:buChar char="•"/>
            </a:pPr>
            <a:r>
              <a:rPr lang="zh-TW" altLang="en-US" b="0" i="0" dirty="0">
                <a:solidFill>
                  <a:srgbClr val="000000"/>
                </a:solidFill>
                <a:effectLst/>
                <a:latin typeface="OpenSans"/>
              </a:rPr>
              <a:t>應用程序</a:t>
            </a:r>
            <a:r>
              <a:rPr lang="zh-TW" altLang="en-US" b="1" i="0" dirty="0">
                <a:solidFill>
                  <a:srgbClr val="000000"/>
                </a:solidFill>
                <a:effectLst/>
                <a:latin typeface="OpenSans"/>
              </a:rPr>
              <a:t>啟動速度更快</a:t>
            </a:r>
            <a:r>
              <a:rPr lang="zh-TW" altLang="en-US" b="0" i="0" dirty="0">
                <a:solidFill>
                  <a:srgbClr val="000000"/>
                </a:solidFill>
                <a:effectLst/>
                <a:latin typeface="OpenSans"/>
              </a:rPr>
              <a:t>，這使開發人員的工作效率更高，並加快了</a:t>
            </a:r>
            <a:r>
              <a:rPr lang="zh-TW" altLang="en-US" b="1" i="0" dirty="0">
                <a:solidFill>
                  <a:srgbClr val="000000"/>
                </a:solidFill>
                <a:effectLst/>
                <a:latin typeface="OpenSans"/>
              </a:rPr>
              <a:t>部署</a:t>
            </a:r>
            <a:r>
              <a:rPr lang="zh-TW" altLang="en-US" b="0" i="0" dirty="0">
                <a:solidFill>
                  <a:srgbClr val="000000"/>
                </a:solidFill>
                <a:effectLst/>
                <a:latin typeface="OpenSans"/>
              </a:rPr>
              <a:t>速度。</a:t>
            </a:r>
          </a:p>
          <a:p>
            <a:pPr algn="l">
              <a:buFont typeface="Arial" panose="020B0604020202020204" pitchFamily="34" charset="0"/>
              <a:buChar char="•"/>
            </a:pPr>
            <a:r>
              <a:rPr lang="zh-TW" altLang="en-US" b="0" i="0" dirty="0">
                <a:solidFill>
                  <a:srgbClr val="000000"/>
                </a:solidFill>
                <a:effectLst/>
                <a:latin typeface="OpenSans"/>
              </a:rPr>
              <a:t>它使我們能夠圍繞</a:t>
            </a:r>
            <a:r>
              <a:rPr lang="zh-TW" altLang="en-US" b="1" i="0" dirty="0">
                <a:solidFill>
                  <a:srgbClr val="000000"/>
                </a:solidFill>
                <a:effectLst/>
                <a:latin typeface="OpenSans"/>
              </a:rPr>
              <a:t>多個團隊</a:t>
            </a:r>
            <a:r>
              <a:rPr lang="zh-TW" altLang="en-US" b="0" i="0" dirty="0">
                <a:solidFill>
                  <a:srgbClr val="000000"/>
                </a:solidFill>
                <a:effectLst/>
                <a:latin typeface="OpenSans"/>
              </a:rPr>
              <a:t>安排活動工作。每個團隊負責一項或多項單一服務。每個團隊都可以獨立於所有相對的團隊開發、部署和擴展他們的服務。</a:t>
            </a:r>
          </a:p>
          <a:p>
            <a:pPr algn="l">
              <a:buFont typeface="Arial" panose="020B0604020202020204" pitchFamily="34" charset="0"/>
              <a:buChar char="•"/>
            </a:pPr>
            <a:r>
              <a:rPr lang="zh-TW" altLang="en-US" b="0" i="0" dirty="0">
                <a:solidFill>
                  <a:srgbClr val="000000"/>
                </a:solidFill>
                <a:effectLst/>
                <a:latin typeface="OpenSans"/>
              </a:rPr>
              <a:t>微服務允許為</a:t>
            </a:r>
            <a:r>
              <a:rPr lang="zh-TW" altLang="en-US" b="1" i="0" dirty="0">
                <a:solidFill>
                  <a:srgbClr val="000000"/>
                </a:solidFill>
                <a:effectLst/>
                <a:latin typeface="OpenSans"/>
              </a:rPr>
              <a:t>各種服務</a:t>
            </a:r>
            <a:r>
              <a:rPr lang="zh-TW" altLang="en-US" b="0" i="0" dirty="0">
                <a:solidFill>
                  <a:srgbClr val="000000"/>
                </a:solidFill>
                <a:effectLst/>
                <a:latin typeface="OpenSans"/>
              </a:rPr>
              <a:t>使用最合適的技術。這意味著構建所選服務的每個團隊都可以選擇他們喜歡的編程語言和框架，因為他們是</a:t>
            </a:r>
            <a:r>
              <a:rPr lang="zh-TW" altLang="en-US" b="1" i="0" dirty="0">
                <a:solidFill>
                  <a:srgbClr val="000000"/>
                </a:solidFill>
                <a:effectLst/>
                <a:latin typeface="OpenSans"/>
              </a:rPr>
              <a:t>獨立</a:t>
            </a:r>
            <a:r>
              <a:rPr lang="zh-TW" altLang="en-US" b="0" i="0" dirty="0">
                <a:solidFill>
                  <a:srgbClr val="000000"/>
                </a:solidFill>
                <a:effectLst/>
                <a:latin typeface="OpenSans"/>
              </a:rPr>
              <a:t>工作的。</a:t>
            </a:r>
          </a:p>
          <a:p>
            <a:pPr algn="l">
              <a:buFont typeface="Arial" panose="020B0604020202020204" pitchFamily="34" charset="0"/>
              <a:buChar char="•"/>
            </a:pPr>
            <a:r>
              <a:rPr lang="zh-TW" altLang="en-US" b="0" i="0" dirty="0">
                <a:solidFill>
                  <a:srgbClr val="000000"/>
                </a:solidFill>
                <a:effectLst/>
                <a:latin typeface="OpenSans"/>
              </a:rPr>
              <a:t>一旦組織開發並實施了微服務架構，它就是可以為未來的項目和服務重用和擴展的</a:t>
            </a:r>
            <a:r>
              <a:rPr lang="zh-TW" altLang="en-US" b="1" i="0" dirty="0">
                <a:solidFill>
                  <a:srgbClr val="000000"/>
                </a:solidFill>
                <a:effectLst/>
                <a:latin typeface="OpenSans"/>
              </a:rPr>
              <a:t>示意圖</a:t>
            </a:r>
            <a:r>
              <a:rPr lang="zh-TW" altLang="en-US" b="0" i="0" dirty="0">
                <a:solidFill>
                  <a:srgbClr val="000000"/>
                </a:solidFill>
                <a:effectLst/>
                <a:latin typeface="OpenSans"/>
              </a:rPr>
              <a:t>。</a:t>
            </a:r>
          </a:p>
          <a:p>
            <a:pPr algn="l">
              <a:buFont typeface="Arial" panose="020B0604020202020204" pitchFamily="34" charset="0"/>
              <a:buChar char="•"/>
            </a:pPr>
            <a:r>
              <a:rPr lang="zh-TW" altLang="en-US" b="0" i="0" dirty="0">
                <a:solidFill>
                  <a:srgbClr val="000000"/>
                </a:solidFill>
                <a:effectLst/>
                <a:latin typeface="OpenSans"/>
              </a:rPr>
              <a:t>每個服務都是</a:t>
            </a:r>
            <a:r>
              <a:rPr lang="zh-TW" altLang="en-US" b="1" i="0" dirty="0">
                <a:solidFill>
                  <a:srgbClr val="000000"/>
                </a:solidFill>
                <a:effectLst/>
                <a:latin typeface="OpenSans"/>
              </a:rPr>
              <a:t>微服務框架</a:t>
            </a:r>
            <a:r>
              <a:rPr lang="zh-TW" altLang="en-US" b="0" i="0" dirty="0">
                <a:solidFill>
                  <a:srgbClr val="000000"/>
                </a:solidFill>
                <a:effectLst/>
                <a:latin typeface="OpenSans"/>
              </a:rPr>
              <a:t>內的一個獨立對象，可實現其獨立功能。</a:t>
            </a:r>
          </a:p>
          <a:p>
            <a:pPr algn="l"/>
            <a:r>
              <a:rPr lang="zh-TW" altLang="en-US" b="1" i="0" dirty="0">
                <a:solidFill>
                  <a:srgbClr val="333333"/>
                </a:solidFill>
                <a:effectLst/>
                <a:latin typeface="Poppins" panose="00000500000000000000" pitchFamily="2" charset="0"/>
              </a:rPr>
              <a:t>微服務的缺點：</a:t>
            </a:r>
          </a:p>
          <a:p>
            <a:pPr algn="l">
              <a:buFont typeface="Arial" panose="020B0604020202020204" pitchFamily="34" charset="0"/>
              <a:buChar char="•"/>
            </a:pPr>
            <a:r>
              <a:rPr lang="zh-TW" altLang="en-US" b="0" i="0" dirty="0">
                <a:solidFill>
                  <a:srgbClr val="000000"/>
                </a:solidFill>
                <a:effectLst/>
                <a:latin typeface="OpenSans"/>
              </a:rPr>
              <a:t>由於現在一切都是獨立的服務，我們必須小心處理在我們的模塊之間傳輸的請求。在這樣的一種情況下，開發人員還被迫編寫</a:t>
            </a:r>
            <a:r>
              <a:rPr lang="zh-TW" altLang="en-US" b="1" i="0" dirty="0">
                <a:solidFill>
                  <a:srgbClr val="000000"/>
                </a:solidFill>
                <a:effectLst/>
                <a:latin typeface="OpenSans"/>
              </a:rPr>
              <a:t>額外的代碼</a:t>
            </a:r>
            <a:r>
              <a:rPr lang="zh-TW" altLang="en-US" b="0" i="0" dirty="0">
                <a:solidFill>
                  <a:srgbClr val="000000"/>
                </a:solidFill>
                <a:effectLst/>
                <a:latin typeface="OpenSans"/>
              </a:rPr>
              <a:t>以避免中斷。</a:t>
            </a:r>
          </a:p>
          <a:p>
            <a:pPr algn="l">
              <a:buFont typeface="Arial" panose="020B0604020202020204" pitchFamily="34" charset="0"/>
              <a:buChar char="•"/>
            </a:pPr>
            <a:r>
              <a:rPr lang="zh-TW" altLang="en-US" b="0" i="0" dirty="0">
                <a:solidFill>
                  <a:srgbClr val="000000"/>
                </a:solidFill>
                <a:effectLst/>
                <a:latin typeface="OpenSans"/>
              </a:rPr>
              <a:t>服務之間的通信可能很</a:t>
            </a:r>
            <a:r>
              <a:rPr lang="zh-TW" altLang="en-US" b="1" i="0" dirty="0">
                <a:solidFill>
                  <a:srgbClr val="000000"/>
                </a:solidFill>
                <a:effectLst/>
                <a:latin typeface="OpenSans"/>
              </a:rPr>
              <a:t>複雜，</a:t>
            </a:r>
            <a:r>
              <a:rPr lang="zh-TW" altLang="en-US" b="0" i="0" dirty="0">
                <a:solidFill>
                  <a:srgbClr val="000000"/>
                </a:solidFill>
                <a:effectLst/>
                <a:latin typeface="OpenSans"/>
              </a:rPr>
              <a:t>並且在不同服務之間的通信期間失敗的可能性更高。</a:t>
            </a:r>
          </a:p>
          <a:p>
            <a:pPr algn="l">
              <a:buFont typeface="Arial" panose="020B0604020202020204" pitchFamily="34" charset="0"/>
              <a:buChar char="•"/>
            </a:pPr>
            <a:r>
              <a:rPr lang="zh-TW" altLang="en-US" b="0" i="0" dirty="0">
                <a:solidFill>
                  <a:srgbClr val="000000"/>
                </a:solidFill>
                <a:effectLst/>
                <a:latin typeface="OpenSans"/>
              </a:rPr>
              <a:t>開發人員必須解決問題，例如網絡延遲和負載平衡。</a:t>
            </a:r>
          </a:p>
          <a:p>
            <a:pPr algn="l">
              <a:buFont typeface="Arial" panose="020B0604020202020204" pitchFamily="34" charset="0"/>
              <a:buChar char="•"/>
            </a:pPr>
            <a:r>
              <a:rPr lang="zh-TW" altLang="en-US" b="0" i="0" dirty="0">
                <a:solidFill>
                  <a:srgbClr val="000000"/>
                </a:solidFill>
                <a:effectLst/>
                <a:latin typeface="OpenSans"/>
              </a:rPr>
              <a:t> 雖然使用微服務進行單元測試可能更容易，但</a:t>
            </a:r>
            <a:r>
              <a:rPr lang="zh-TW" altLang="en-US" b="1" i="0" dirty="0">
                <a:solidFill>
                  <a:srgbClr val="000000"/>
                </a:solidFill>
                <a:effectLst/>
                <a:latin typeface="OpenSans"/>
              </a:rPr>
              <a:t>集成測試</a:t>
            </a:r>
            <a:r>
              <a:rPr lang="zh-TW" altLang="en-US" b="0" i="0" dirty="0">
                <a:solidFill>
                  <a:srgbClr val="000000"/>
                </a:solidFill>
                <a:effectLst/>
                <a:latin typeface="OpenSans"/>
              </a:rPr>
              <a:t>卻不然。組件是分佈式的，開發人員無法從他們的個人機器上測試一個完整的系統。</a:t>
            </a:r>
          </a:p>
          <a:p>
            <a:pPr lvl="1" algn="l">
              <a:buFont typeface="Arial" panose="020B0604020202020204" pitchFamily="34" charset="0"/>
              <a:buChar char="•"/>
            </a:pPr>
            <a:endParaRPr lang="zh-TW" altLang="en-US" b="0" i="0" dirty="0">
              <a:solidFill>
                <a:srgbClr val="000000"/>
              </a:solidFill>
              <a:effectLst/>
              <a:latin typeface="OpenSans"/>
            </a:endParaRPr>
          </a:p>
          <a:p>
            <a:pPr algn="l">
              <a:buFont typeface="Arial" panose="020B0604020202020204" pitchFamily="34" charset="0"/>
              <a:buChar char="•"/>
            </a:pPr>
            <a:endParaRPr lang="zh-TW" altLang="en-US" b="0" i="0" dirty="0">
              <a:solidFill>
                <a:srgbClr val="000000"/>
              </a:solidFill>
              <a:effectLst/>
              <a:latin typeface="OpenSans"/>
            </a:endParaRPr>
          </a:p>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21</a:t>
            </a:fld>
            <a:endParaRPr lang="en-US" dirty="0"/>
          </a:p>
        </p:txBody>
      </p:sp>
    </p:spTree>
    <p:extLst>
      <p:ext uri="{BB962C8B-B14F-4D97-AF65-F5344CB8AC3E}">
        <p14:creationId xmlns:p14="http://schemas.microsoft.com/office/powerpoint/2010/main" val="3462372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Arial" panose="020B0604020202020204" pitchFamily="34" charset="0"/>
              <a:buChar char="•"/>
            </a:pPr>
            <a:r>
              <a:rPr lang="en-US" altLang="zh-TW" b="1" i="0" dirty="0">
                <a:solidFill>
                  <a:srgbClr val="000000"/>
                </a:solidFill>
                <a:effectLst/>
                <a:latin typeface="OpenSans"/>
              </a:rPr>
              <a:t>80 </a:t>
            </a:r>
            <a:r>
              <a:rPr lang="zh-TW" altLang="en-US" b="1" i="0" dirty="0">
                <a:solidFill>
                  <a:srgbClr val="000000"/>
                </a:solidFill>
                <a:effectLst/>
                <a:latin typeface="OpenSans"/>
              </a:rPr>
              <a:t>年代至 </a:t>
            </a:r>
            <a:r>
              <a:rPr lang="en-US" altLang="zh-TW" b="1" i="0" dirty="0">
                <a:solidFill>
                  <a:srgbClr val="000000"/>
                </a:solidFill>
                <a:effectLst/>
                <a:latin typeface="OpenSans"/>
              </a:rPr>
              <a:t>90 </a:t>
            </a:r>
            <a:r>
              <a:rPr lang="zh-TW" altLang="en-US" b="1" i="0" dirty="0">
                <a:solidFill>
                  <a:srgbClr val="000000"/>
                </a:solidFill>
                <a:effectLst/>
                <a:latin typeface="OpenSans"/>
              </a:rPr>
              <a:t>年代中期：</a:t>
            </a:r>
            <a:r>
              <a:rPr lang="zh-TW" altLang="en-US" b="0" i="0" dirty="0">
                <a:solidFill>
                  <a:srgbClr val="000000"/>
                </a:solidFill>
                <a:effectLst/>
                <a:latin typeface="OpenSans"/>
              </a:rPr>
              <a:t>使用傳統</a:t>
            </a:r>
            <a:r>
              <a:rPr lang="zh-TW" altLang="en-US" b="1" i="0" dirty="0">
                <a:solidFill>
                  <a:srgbClr val="000000"/>
                </a:solidFill>
                <a:effectLst/>
                <a:latin typeface="OpenSans"/>
              </a:rPr>
              <a:t>瀑布</a:t>
            </a:r>
            <a:r>
              <a:rPr lang="zh-TW" altLang="en-US" b="0" i="0" dirty="0">
                <a:solidFill>
                  <a:srgbClr val="000000"/>
                </a:solidFill>
                <a:effectLst/>
                <a:latin typeface="OpenSans"/>
              </a:rPr>
              <a:t>方法開發的具有物理服務器、運行</a:t>
            </a:r>
            <a:r>
              <a:rPr lang="zh-TW" altLang="en-US" b="1" i="0" dirty="0">
                <a:solidFill>
                  <a:srgbClr val="000000"/>
                </a:solidFill>
                <a:effectLst/>
                <a:latin typeface="OpenSans"/>
              </a:rPr>
              <a:t>單體應用程序的</a:t>
            </a:r>
            <a:r>
              <a:rPr lang="zh-TW" altLang="en-US" b="0" i="0" dirty="0">
                <a:solidFill>
                  <a:srgbClr val="000000"/>
                </a:solidFill>
                <a:effectLst/>
                <a:latin typeface="OpenSans"/>
              </a:rPr>
              <a:t>數據中心。</a:t>
            </a:r>
          </a:p>
          <a:p>
            <a:pPr algn="l">
              <a:buFont typeface="Arial" panose="020B0604020202020204" pitchFamily="34" charset="0"/>
              <a:buChar char="•"/>
            </a:pPr>
            <a:r>
              <a:rPr lang="en-US" altLang="zh-TW" b="1" i="0" dirty="0">
                <a:solidFill>
                  <a:srgbClr val="000000"/>
                </a:solidFill>
                <a:effectLst/>
                <a:latin typeface="OpenSans"/>
              </a:rPr>
              <a:t>90 </a:t>
            </a:r>
            <a:r>
              <a:rPr lang="zh-TW" altLang="en-US" b="1" i="0" dirty="0">
                <a:solidFill>
                  <a:srgbClr val="000000"/>
                </a:solidFill>
                <a:effectLst/>
                <a:latin typeface="OpenSans"/>
              </a:rPr>
              <a:t>年代末至 </a:t>
            </a:r>
            <a:r>
              <a:rPr lang="en-US" altLang="zh-TW" b="1" i="0" dirty="0">
                <a:solidFill>
                  <a:srgbClr val="000000"/>
                </a:solidFill>
                <a:effectLst/>
                <a:latin typeface="OpenSans"/>
              </a:rPr>
              <a:t>00 </a:t>
            </a:r>
            <a:r>
              <a:rPr lang="zh-TW" altLang="en-US" b="1" i="0" dirty="0">
                <a:solidFill>
                  <a:srgbClr val="000000"/>
                </a:solidFill>
                <a:effectLst/>
                <a:latin typeface="OpenSans"/>
              </a:rPr>
              <a:t>年代後期：</a:t>
            </a:r>
            <a:r>
              <a:rPr lang="zh-TW" altLang="en-US" b="0" i="0" dirty="0">
                <a:solidFill>
                  <a:srgbClr val="000000"/>
                </a:solidFill>
                <a:effectLst/>
                <a:latin typeface="OpenSans"/>
              </a:rPr>
              <a:t>運行 </a:t>
            </a:r>
            <a:r>
              <a:rPr lang="en-US" altLang="zh-TW" b="0" i="0" dirty="0">
                <a:solidFill>
                  <a:srgbClr val="000000"/>
                </a:solidFill>
                <a:effectLst/>
                <a:latin typeface="OpenSans"/>
              </a:rPr>
              <a:t>Unix/Linux </a:t>
            </a:r>
            <a:r>
              <a:rPr lang="zh-TW" altLang="en-US" b="0" i="0" dirty="0">
                <a:solidFill>
                  <a:srgbClr val="000000"/>
                </a:solidFill>
                <a:effectLst/>
                <a:latin typeface="OpenSans"/>
              </a:rPr>
              <a:t>服務器的數據中心和託管服務提供商，虛擬化（</a:t>
            </a:r>
            <a:r>
              <a:rPr lang="en-US" altLang="zh-TW" b="0" i="0" dirty="0">
                <a:solidFill>
                  <a:srgbClr val="000000"/>
                </a:solidFill>
                <a:effectLst/>
                <a:latin typeface="OpenSans"/>
              </a:rPr>
              <a:t>VMWare</a:t>
            </a:r>
            <a:r>
              <a:rPr lang="zh-TW" altLang="en-US" b="0" i="0" dirty="0">
                <a:solidFill>
                  <a:srgbClr val="000000"/>
                </a:solidFill>
                <a:effectLst/>
                <a:latin typeface="OpenSans"/>
              </a:rPr>
              <a:t>、</a:t>
            </a:r>
            <a:r>
              <a:rPr lang="en-US" altLang="zh-TW" b="0" i="0" dirty="0">
                <a:solidFill>
                  <a:srgbClr val="000000"/>
                </a:solidFill>
                <a:effectLst/>
                <a:latin typeface="OpenSans"/>
              </a:rPr>
              <a:t>KVM</a:t>
            </a:r>
            <a:r>
              <a:rPr lang="zh-TW" altLang="en-US" b="0" i="0" dirty="0">
                <a:solidFill>
                  <a:srgbClr val="000000"/>
                </a:solidFill>
                <a:effectLst/>
                <a:latin typeface="OpenSans"/>
              </a:rPr>
              <a:t>）的出現，運行使用敏捷方法開發的</a:t>
            </a:r>
            <a:r>
              <a:rPr lang="en-US" altLang="zh-TW" b="1" i="0" dirty="0">
                <a:solidFill>
                  <a:srgbClr val="000000"/>
                </a:solidFill>
                <a:effectLst/>
                <a:latin typeface="OpenSans"/>
              </a:rPr>
              <a:t>n </a:t>
            </a:r>
            <a:r>
              <a:rPr lang="zh-TW" altLang="en-US" b="1" i="0" dirty="0">
                <a:solidFill>
                  <a:srgbClr val="000000"/>
                </a:solidFill>
                <a:effectLst/>
                <a:latin typeface="OpenSans"/>
              </a:rPr>
              <a:t>層應用程序</a:t>
            </a:r>
            <a:r>
              <a:rPr lang="zh-TW" altLang="en-US" b="0" i="0" dirty="0">
                <a:solidFill>
                  <a:srgbClr val="000000"/>
                </a:solidFill>
                <a:effectLst/>
                <a:latin typeface="OpenSans"/>
              </a:rPr>
              <a:t>。</a:t>
            </a:r>
          </a:p>
          <a:p>
            <a:pPr algn="l">
              <a:buFont typeface="Arial" panose="020B0604020202020204" pitchFamily="34" charset="0"/>
              <a:buChar char="•"/>
            </a:pPr>
            <a:r>
              <a:rPr lang="en-US" altLang="zh-TW" b="1" i="0" dirty="0">
                <a:solidFill>
                  <a:srgbClr val="000000"/>
                </a:solidFill>
                <a:effectLst/>
                <a:latin typeface="OpenSans"/>
              </a:rPr>
              <a:t>~ 2010 – </a:t>
            </a:r>
            <a:r>
              <a:rPr lang="zh-TW" altLang="en-US" b="1" i="0" dirty="0">
                <a:solidFill>
                  <a:srgbClr val="000000"/>
                </a:solidFill>
                <a:effectLst/>
                <a:latin typeface="OpenSans"/>
              </a:rPr>
              <a:t>現在：</a:t>
            </a:r>
            <a:r>
              <a:rPr lang="zh-TW" altLang="en-US" b="0" i="0" dirty="0">
                <a:solidFill>
                  <a:srgbClr val="000000"/>
                </a:solidFill>
                <a:effectLst/>
                <a:latin typeface="OpenSans"/>
              </a:rPr>
              <a:t>雲越來越多地取代數據中心和託管，將應用程序分解為</a:t>
            </a:r>
            <a:r>
              <a:rPr lang="zh-TW" altLang="en-US" b="1" i="0" dirty="0">
                <a:solidFill>
                  <a:srgbClr val="000000"/>
                </a:solidFill>
                <a:effectLst/>
                <a:latin typeface="OpenSans"/>
              </a:rPr>
              <a:t>微服務</a:t>
            </a:r>
            <a:r>
              <a:rPr lang="zh-TW" altLang="en-US" b="0" i="0" dirty="0">
                <a:solidFill>
                  <a:srgbClr val="000000"/>
                </a:solidFill>
                <a:effectLst/>
                <a:latin typeface="OpenSans"/>
              </a:rPr>
              <a:t>，在容器基礎設施上運行，由 </a:t>
            </a:r>
            <a:r>
              <a:rPr lang="en-US" altLang="zh-TW" b="0" i="0" dirty="0">
                <a:solidFill>
                  <a:srgbClr val="000000"/>
                </a:solidFill>
                <a:effectLst/>
                <a:latin typeface="OpenSans"/>
              </a:rPr>
              <a:t>Kubernetes</a:t>
            </a:r>
            <a:r>
              <a:rPr lang="zh-TW" altLang="en-US" b="0" i="0" dirty="0">
                <a:solidFill>
                  <a:srgbClr val="000000"/>
                </a:solidFill>
                <a:effectLst/>
                <a:latin typeface="OpenSans"/>
              </a:rPr>
              <a:t>、開發人員和運營商使用</a:t>
            </a:r>
            <a:r>
              <a:rPr lang="en-US" altLang="zh-TW" b="1" i="0" dirty="0">
                <a:solidFill>
                  <a:srgbClr val="000000"/>
                </a:solidFill>
                <a:effectLst/>
                <a:latin typeface="OpenSans"/>
              </a:rPr>
              <a:t>DevOps </a:t>
            </a:r>
            <a:r>
              <a:rPr lang="zh-TW" altLang="en-US" b="1" i="0" dirty="0">
                <a:solidFill>
                  <a:srgbClr val="000000"/>
                </a:solidFill>
                <a:effectLst/>
                <a:latin typeface="OpenSans"/>
              </a:rPr>
              <a:t>方法進行</a:t>
            </a:r>
            <a:r>
              <a:rPr lang="zh-TW" altLang="en-US" b="0" i="0" dirty="0">
                <a:solidFill>
                  <a:srgbClr val="000000"/>
                </a:solidFill>
                <a:effectLst/>
                <a:latin typeface="OpenSans"/>
              </a:rPr>
              <a:t>管理和</a:t>
            </a:r>
            <a:r>
              <a:rPr lang="zh-TW" altLang="en-US" b="1" i="0" dirty="0">
                <a:solidFill>
                  <a:srgbClr val="000000"/>
                </a:solidFill>
                <a:effectLst/>
                <a:latin typeface="OpenSans"/>
              </a:rPr>
              <a:t>編排</a:t>
            </a:r>
            <a:r>
              <a:rPr lang="zh-TW" altLang="en-US" b="0" i="0" dirty="0">
                <a:solidFill>
                  <a:srgbClr val="000000"/>
                </a:solidFill>
                <a:effectLst/>
                <a:latin typeface="OpenSans"/>
              </a:rPr>
              <a:t>。</a:t>
            </a:r>
          </a:p>
          <a:p>
            <a:endParaRPr lang="en-US" altLang="zh-TW" dirty="0"/>
          </a:p>
          <a:p>
            <a:r>
              <a:rPr lang="zh-TW" altLang="en-US" b="0" i="0" dirty="0">
                <a:solidFill>
                  <a:srgbClr val="222222"/>
                </a:solidFill>
                <a:effectLst/>
                <a:latin typeface="Spoqa Han Sans"/>
              </a:rPr>
              <a:t>軟體專案開發經驗的人來說，工作流程不外乎從理解業務目標開始，透過與業務需求單位的訪談，確定需求。需求確定後，以規格書 </a:t>
            </a:r>
            <a:r>
              <a:rPr lang="en-US" altLang="zh-TW" b="0" i="0" dirty="0">
                <a:solidFill>
                  <a:srgbClr val="222222"/>
                </a:solidFill>
                <a:effectLst/>
                <a:latin typeface="Spoqa Han Sans"/>
              </a:rPr>
              <a:t>(SPEC.) </a:t>
            </a:r>
            <a:r>
              <a:rPr lang="zh-TW" altLang="en-US" b="0" i="0" dirty="0">
                <a:solidFill>
                  <a:srgbClr val="222222"/>
                </a:solidFill>
                <a:effectLst/>
                <a:latin typeface="Spoqa Han Sans"/>
              </a:rPr>
              <a:t>的方式交付給開發單位，軟體開發人員應用軟體開發的技巧，將複雜的商業邏輯轉換成程式碼。在過程中，我們可以發現，軟體的複雜程度與專案的成敗有著高度密切關係。軟體設計就是嘗試將複雜的商業知識與流程，透過軟體開發人員有系統的方式轉換成容易理解與維護的程式碼，最終達到企業與組織的預期目標。</a:t>
            </a:r>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4</a:t>
            </a:fld>
            <a:endParaRPr lang="en-US" dirty="0"/>
          </a:p>
        </p:txBody>
      </p:sp>
    </p:spTree>
    <p:extLst>
      <p:ext uri="{BB962C8B-B14F-4D97-AF65-F5344CB8AC3E}">
        <p14:creationId xmlns:p14="http://schemas.microsoft.com/office/powerpoint/2010/main" val="32711079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333333"/>
                </a:solidFill>
                <a:effectLst/>
                <a:latin typeface="Microsoft JhengHei" panose="020B0604030504040204" pitchFamily="34" charset="-120"/>
                <a:ea typeface="Microsoft JhengHei" panose="020B0604030504040204" pitchFamily="34" charset="-120"/>
              </a:rPr>
              <a:t>單體式</a:t>
            </a:r>
            <a:r>
              <a:rPr lang="en-US" altLang="zh-TW" b="0" i="0" dirty="0">
                <a:solidFill>
                  <a:srgbClr val="333333"/>
                </a:solidFill>
                <a:effectLst/>
                <a:latin typeface="Microsoft JhengHei" panose="020B0604030504040204" pitchFamily="34" charset="-120"/>
                <a:ea typeface="Microsoft JhengHei" panose="020B0604030504040204" pitchFamily="34" charset="-120"/>
              </a:rPr>
              <a:t>:</a:t>
            </a:r>
            <a:r>
              <a:rPr lang="zh-TW" altLang="en-US" b="0" i="0" dirty="0">
                <a:solidFill>
                  <a:srgbClr val="333333"/>
                </a:solidFill>
                <a:effectLst/>
                <a:latin typeface="Microsoft JhengHei" panose="020B0604030504040204" pitchFamily="34" charset="-120"/>
                <a:ea typeface="Microsoft JhengHei" panose="020B0604030504040204" pitchFamily="34" charset="-120"/>
              </a:rPr>
              <a:t>所有的功能模組耦合在一個應用的架構方式。</a:t>
            </a:r>
            <a:r>
              <a:rPr lang="zh-TW" altLang="en-US" b="1" i="0" dirty="0">
                <a:solidFill>
                  <a:srgbClr val="333333"/>
                </a:solidFill>
                <a:effectLst/>
                <a:latin typeface="Microsoft JhengHei" panose="020B0604030504040204" pitchFamily="34" charset="-120"/>
                <a:ea typeface="Microsoft JhengHei" panose="020B0604030504040204" pitchFamily="34" charset="-120"/>
              </a:rPr>
              <a:t>資源無法隔離、無法靈活擴充套件</a:t>
            </a:r>
            <a:r>
              <a:rPr lang="zh-TW" altLang="en-US" b="0" i="0" dirty="0">
                <a:solidFill>
                  <a:srgbClr val="333333"/>
                </a:solidFill>
                <a:effectLst/>
                <a:latin typeface="Microsoft JhengHei" panose="020B0604030504040204" pitchFamily="34" charset="-120"/>
                <a:ea typeface="Microsoft JhengHei" panose="020B0604030504040204" pitchFamily="34" charset="-120"/>
              </a:rPr>
              <a:t>、</a:t>
            </a:r>
            <a:r>
              <a:rPr lang="zh-TW" altLang="en-US" b="1" i="0" dirty="0">
                <a:solidFill>
                  <a:srgbClr val="333333"/>
                </a:solidFill>
                <a:effectLst/>
                <a:latin typeface="Microsoft JhengHei" panose="020B0604030504040204" pitchFamily="34" charset="-120"/>
                <a:ea typeface="Microsoft JhengHei" panose="020B0604030504040204" pitchFamily="34" charset="-120"/>
              </a:rPr>
              <a:t>複雜度高</a:t>
            </a:r>
            <a:endParaRPr lang="en-US" altLang="zh-TW" b="0" i="0" dirty="0">
              <a:solidFill>
                <a:srgbClr val="333333"/>
              </a:solidFill>
              <a:effectLst/>
              <a:latin typeface="Microsoft JhengHei" panose="020B0604030504040204" pitchFamily="34" charset="-120"/>
              <a:ea typeface="Microsoft JhengHei" panose="020B0604030504040204" pitchFamily="34" charset="-120"/>
            </a:endParaRPr>
          </a:p>
          <a:p>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r>
              <a:rPr lang="zh-TW" altLang="en-US" b="0" i="0" dirty="0">
                <a:solidFill>
                  <a:srgbClr val="333333"/>
                </a:solidFill>
                <a:effectLst/>
                <a:latin typeface="Noto Sans TC"/>
              </a:rPr>
              <a:t>微服務是目前軟體架構的一項新趨勢，它強調高度可維護性和可擴展軟體的設計和開發，</a:t>
            </a:r>
            <a:endParaRPr lang="en-US" altLang="zh-TW" b="0" i="0" dirty="0">
              <a:solidFill>
                <a:srgbClr val="333333"/>
              </a:solidFill>
              <a:effectLst/>
              <a:latin typeface="Noto Sans TC"/>
            </a:endParaRPr>
          </a:p>
          <a:p>
            <a:r>
              <a:rPr lang="zh-TW" altLang="en-US" b="0" i="0" dirty="0">
                <a:solidFill>
                  <a:srgbClr val="333333"/>
                </a:solidFill>
                <a:effectLst/>
                <a:latin typeface="Noto Sans TC"/>
              </a:rPr>
              <a:t>微服務透過在功能面上將大型複雜系統分解成多組個別獨立的服務來管理日益增加的複雜度，</a:t>
            </a:r>
            <a:endParaRPr lang="en-US" altLang="zh-TW" b="0" i="0" dirty="0">
              <a:solidFill>
                <a:srgbClr val="333333"/>
              </a:solidFill>
              <a:effectLst/>
              <a:latin typeface="Noto Sans TC"/>
            </a:endParaRPr>
          </a:p>
          <a:p>
            <a:r>
              <a:rPr lang="zh-TW" altLang="en-US" b="0" i="0" dirty="0">
                <a:solidFill>
                  <a:srgbClr val="333333"/>
                </a:solidFill>
                <a:effectLst/>
                <a:latin typeface="Noto Sans TC"/>
              </a:rPr>
              <a:t>藉此讓服務在開發和部署過程中完全獨立，微服務因為其模組化來達成高內聚和低耦合性，</a:t>
            </a:r>
            <a:endParaRPr lang="en-US" altLang="zh-TW" b="0" i="0" dirty="0">
              <a:solidFill>
                <a:srgbClr val="333333"/>
              </a:solidFill>
              <a:effectLst/>
              <a:latin typeface="Noto Sans TC"/>
            </a:endParaRPr>
          </a:p>
          <a:p>
            <a:r>
              <a:rPr lang="zh-TW" altLang="en-US" b="0" i="0" dirty="0">
                <a:solidFill>
                  <a:srgbClr val="333333"/>
                </a:solidFill>
                <a:effectLst/>
                <a:latin typeface="Noto Sans TC"/>
              </a:rPr>
              <a:t>此方法在可維護性、可擴展性等方面皆有出色的表現和益處，但它仍舊存在一系列的問題</a:t>
            </a:r>
            <a:r>
              <a:rPr lang="en-US" altLang="zh-TW" b="0" i="0" dirty="0">
                <a:solidFill>
                  <a:srgbClr val="333333"/>
                </a:solidFill>
                <a:effectLst/>
                <a:latin typeface="Noto Sans TC"/>
              </a:rPr>
              <a:t>:</a:t>
            </a:r>
            <a:r>
              <a:rPr lang="zh-TW" altLang="en-US" b="0" i="0" dirty="0">
                <a:solidFill>
                  <a:srgbClr val="333333"/>
                </a:solidFill>
                <a:effectLst/>
                <a:latin typeface="Noto Sans TC"/>
              </a:rPr>
              <a:t>分散式系統</a:t>
            </a:r>
            <a:endParaRPr lang="en-US" altLang="zh-TW" b="0" i="0" dirty="0">
              <a:solidFill>
                <a:srgbClr val="333333"/>
              </a:solidFill>
              <a:effectLst/>
              <a:latin typeface="Noto Sans TC"/>
            </a:endParaRPr>
          </a:p>
          <a:p>
            <a:endParaRPr lang="en-US" altLang="zh-TW" b="0" i="0" dirty="0">
              <a:solidFill>
                <a:srgbClr val="333333"/>
              </a:solidFill>
              <a:effectLst/>
              <a:latin typeface="Noto Sans TC"/>
            </a:endParaRPr>
          </a:p>
          <a:p>
            <a:pPr algn="l"/>
            <a:r>
              <a:rPr lang="en-US" altLang="zh-TW" b="0" i="0" dirty="0">
                <a:solidFill>
                  <a:srgbClr val="333333"/>
                </a:solidFill>
                <a:effectLst/>
                <a:latin typeface="Noto Sans TC"/>
              </a:rPr>
              <a:t>****</a:t>
            </a:r>
            <a:r>
              <a:rPr lang="zh-TW" altLang="en-US" b="0" i="0" dirty="0">
                <a:solidFill>
                  <a:srgbClr val="000000"/>
                </a:solidFill>
                <a:effectLst/>
                <a:latin typeface="Open Sans" panose="020B0606030504020204" pitchFamily="34" charset="0"/>
              </a:rPr>
              <a:t>單體系統更容易開發。它們不需要任何特定的領域知識和專業知識。微服務的開發更具挑戰性。</a:t>
            </a:r>
          </a:p>
          <a:p>
            <a:pPr algn="l"/>
            <a:r>
              <a:rPr lang="zh-TW" altLang="en-US" b="0" i="0" dirty="0">
                <a:solidFill>
                  <a:srgbClr val="000000"/>
                </a:solidFill>
                <a:effectLst/>
                <a:latin typeface="Open Sans" panose="020B0606030504020204" pitchFamily="34" charset="0"/>
              </a:rPr>
              <a:t>在沒有適當知識和熟練勞動力的情況下採用微服務架構是有風險的。</a:t>
            </a:r>
          </a:p>
          <a:p>
            <a:pPr algn="l"/>
            <a:r>
              <a:rPr lang="zh-TW" altLang="en-US" b="0" i="0" dirty="0">
                <a:solidFill>
                  <a:srgbClr val="000000"/>
                </a:solidFill>
                <a:effectLst/>
                <a:latin typeface="Open Sans" panose="020B0606030504020204" pitchFamily="34" charset="0"/>
              </a:rPr>
              <a:t>在開發微服務時，僅有架構知識是不夠的。領域專業知識和容器知識是強制性的</a:t>
            </a:r>
          </a:p>
          <a:p>
            <a:r>
              <a:rPr lang="en-US" altLang="zh-TW" b="0" i="0" dirty="0">
                <a:solidFill>
                  <a:srgbClr val="333333"/>
                </a:solidFill>
                <a:effectLst/>
                <a:latin typeface="Noto Sans TC"/>
              </a:rPr>
              <a:t>*****</a:t>
            </a:r>
          </a:p>
          <a:p>
            <a:endParaRPr lang="en-US" altLang="zh-TW" b="0" i="0" dirty="0">
              <a:solidFill>
                <a:srgbClr val="333333"/>
              </a:solidFill>
              <a:effectLst/>
              <a:latin typeface="Noto Sans TC"/>
            </a:endParaRPr>
          </a:p>
          <a:p>
            <a:pPr algn="l"/>
            <a:r>
              <a:rPr lang="zh-TW" altLang="en-US" b="1" i="0" dirty="0">
                <a:solidFill>
                  <a:srgbClr val="333333"/>
                </a:solidFill>
                <a:effectLst/>
                <a:latin typeface="Poppins" panose="020B0502040204020203" pitchFamily="2" charset="0"/>
              </a:rPr>
              <a:t>單片的優點 ：</a:t>
            </a:r>
          </a:p>
          <a:p>
            <a:pPr algn="l">
              <a:buFont typeface="Arial" panose="020B0604020202020204" pitchFamily="34" charset="0"/>
              <a:buChar char="•"/>
            </a:pPr>
            <a:r>
              <a:rPr lang="zh-TW" altLang="en-US" b="1" i="0" dirty="0">
                <a:solidFill>
                  <a:srgbClr val="000000"/>
                </a:solidFill>
                <a:effectLst/>
                <a:latin typeface="OpenSans"/>
              </a:rPr>
              <a:t>易於部署</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在單體應用程序中，我們不需要僅處理一個文件或目錄即可處理許多部署。</a:t>
            </a:r>
          </a:p>
          <a:p>
            <a:pPr algn="l">
              <a:buFont typeface="Arial" panose="020B0604020202020204" pitchFamily="34" charset="0"/>
              <a:buChar char="•"/>
            </a:pPr>
            <a:r>
              <a:rPr lang="zh-TW" altLang="en-US" b="1" i="0" dirty="0">
                <a:solidFill>
                  <a:srgbClr val="000000"/>
                </a:solidFill>
                <a:effectLst/>
                <a:latin typeface="OpenSans"/>
              </a:rPr>
              <a:t>更輕鬆的調試和測試</a:t>
            </a:r>
            <a:r>
              <a:rPr lang="en-US" altLang="zh-TW" b="1" i="0" dirty="0">
                <a:solidFill>
                  <a:srgbClr val="000000"/>
                </a:solidFill>
                <a:effectLst/>
                <a:latin typeface="OpenSans"/>
              </a:rPr>
              <a:t>——  </a:t>
            </a:r>
            <a:r>
              <a:rPr lang="zh-TW" altLang="en-US" b="0" i="0" dirty="0">
                <a:solidFill>
                  <a:srgbClr val="000000"/>
                </a:solidFill>
                <a:effectLst/>
                <a:latin typeface="OpenSans"/>
              </a:rPr>
              <a:t>單體應用程序更容易</a:t>
            </a:r>
            <a:r>
              <a:rPr lang="zh-TW" altLang="en-US" b="1" i="0" dirty="0">
                <a:solidFill>
                  <a:srgbClr val="000000"/>
                </a:solidFill>
                <a:effectLst/>
                <a:latin typeface="OpenSans"/>
              </a:rPr>
              <a:t>調試</a:t>
            </a:r>
            <a:r>
              <a:rPr lang="zh-TW" altLang="en-US" b="0" i="0" dirty="0">
                <a:solidFill>
                  <a:srgbClr val="000000"/>
                </a:solidFill>
                <a:effectLst/>
                <a:latin typeface="OpenSans"/>
              </a:rPr>
              <a:t>和</a:t>
            </a:r>
            <a:r>
              <a:rPr lang="zh-TW" altLang="en-US" b="1" i="0" dirty="0">
                <a:solidFill>
                  <a:srgbClr val="000000"/>
                </a:solidFill>
                <a:effectLst/>
                <a:latin typeface="OpenSans"/>
              </a:rPr>
              <a:t>測試</a:t>
            </a:r>
            <a:r>
              <a:rPr lang="zh-TW" altLang="en-US" b="0" i="0" dirty="0">
                <a:solidFill>
                  <a:srgbClr val="000000"/>
                </a:solidFill>
                <a:effectLst/>
                <a:latin typeface="OpenSans"/>
              </a:rPr>
              <a:t>。由於單體應用是一個不可分割的單元，我們可以更快地運行端到端測試。</a:t>
            </a:r>
          </a:p>
          <a:p>
            <a:pPr algn="l">
              <a:buFont typeface="Arial" panose="020B0604020202020204" pitchFamily="34" charset="0"/>
              <a:buChar char="•"/>
            </a:pPr>
            <a:r>
              <a:rPr lang="zh-TW" altLang="en-US" b="1" i="0" dirty="0">
                <a:solidFill>
                  <a:srgbClr val="000000"/>
                </a:solidFill>
                <a:effectLst/>
                <a:latin typeface="OpenSans"/>
              </a:rPr>
              <a:t>性能：</a:t>
            </a:r>
            <a:r>
              <a:rPr lang="zh-TW" altLang="en-US" b="0" i="0" dirty="0">
                <a:solidFill>
                  <a:srgbClr val="000000"/>
                </a:solidFill>
                <a:effectLst/>
                <a:latin typeface="OpenSans"/>
              </a:rPr>
              <a:t>單體中的組件通常共享內存，這 比服務到服務的通信</a:t>
            </a:r>
            <a:r>
              <a:rPr lang="zh-TW" altLang="en-US" b="1" i="0" dirty="0">
                <a:solidFill>
                  <a:srgbClr val="000000"/>
                </a:solidFill>
                <a:effectLst/>
                <a:latin typeface="OpenSans"/>
              </a:rPr>
              <a:t>更快</a:t>
            </a:r>
            <a:r>
              <a:rPr lang="zh-TW" altLang="en-US" b="0" i="0" dirty="0">
                <a:solidFill>
                  <a:srgbClr val="000000"/>
                </a:solidFill>
                <a:effectLst/>
                <a:latin typeface="OpenSans"/>
              </a:rPr>
              <a:t>。</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r>
              <a:rPr lang="zh-TW" altLang="en-US" b="1" i="0" dirty="0">
                <a:solidFill>
                  <a:srgbClr val="333333"/>
                </a:solidFill>
                <a:effectLst/>
                <a:latin typeface="Poppins" panose="00000500000000000000" pitchFamily="2" charset="0"/>
              </a:rPr>
              <a:t>缺點的 單片：</a:t>
            </a:r>
          </a:p>
          <a:p>
            <a:pPr algn="l">
              <a:buFont typeface="Arial" panose="020B0604020202020204" pitchFamily="34" charset="0"/>
              <a:buChar char="•"/>
            </a:pPr>
            <a:r>
              <a:rPr lang="zh-TW" altLang="en-US" b="1" i="0" dirty="0">
                <a:solidFill>
                  <a:srgbClr val="000000"/>
                </a:solidFill>
                <a:effectLst/>
                <a:latin typeface="OpenSans"/>
              </a:rPr>
              <a:t>新技術障礙</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在單體應用程序中使用新技術是非常有問題的，因為必須重寫</a:t>
            </a:r>
            <a:r>
              <a:rPr lang="zh-TW" altLang="en-US" b="1" i="0" dirty="0">
                <a:solidFill>
                  <a:srgbClr val="000000"/>
                </a:solidFill>
                <a:effectLst/>
                <a:latin typeface="OpenSans"/>
              </a:rPr>
              <a:t>整個應用程序</a:t>
            </a:r>
            <a:r>
              <a:rPr lang="zh-TW" altLang="en-US" b="0" i="0" dirty="0">
                <a:solidFill>
                  <a:srgbClr val="000000"/>
                </a:solidFill>
                <a:effectLst/>
                <a:latin typeface="OpenSans"/>
              </a:rPr>
              <a:t>。</a:t>
            </a:r>
          </a:p>
          <a:p>
            <a:pPr algn="l">
              <a:buFont typeface="Arial" panose="020B0604020202020204" pitchFamily="34" charset="0"/>
              <a:buChar char="•"/>
            </a:pPr>
            <a:r>
              <a:rPr lang="zh-TW" altLang="en-US" b="1" i="0" dirty="0">
                <a:solidFill>
                  <a:srgbClr val="000000"/>
                </a:solidFill>
                <a:effectLst/>
                <a:latin typeface="OpenSans"/>
              </a:rPr>
              <a:t>可擴展性 </a:t>
            </a:r>
            <a:r>
              <a:rPr lang="en-US" altLang="zh-TW" b="1" i="0" dirty="0">
                <a:solidFill>
                  <a:srgbClr val="000000"/>
                </a:solidFill>
                <a:effectLst/>
                <a:latin typeface="OpenSans"/>
              </a:rPr>
              <a:t>-</a:t>
            </a:r>
            <a:r>
              <a:rPr lang="zh-TW" altLang="en-US" b="0" i="0" dirty="0">
                <a:solidFill>
                  <a:srgbClr val="000000"/>
                </a:solidFill>
                <a:effectLst/>
                <a:latin typeface="OpenSans"/>
              </a:rPr>
              <a:t>您不能</a:t>
            </a:r>
            <a:r>
              <a:rPr lang="zh-TW" altLang="en-US" b="1" i="0" dirty="0">
                <a:solidFill>
                  <a:srgbClr val="000000"/>
                </a:solidFill>
                <a:effectLst/>
                <a:latin typeface="OpenSans"/>
              </a:rPr>
              <a:t>獨立</a:t>
            </a:r>
            <a:r>
              <a:rPr lang="zh-TW" altLang="en-US" b="0" i="0" dirty="0">
                <a:solidFill>
                  <a:srgbClr val="000000"/>
                </a:solidFill>
                <a:effectLst/>
                <a:latin typeface="OpenSans"/>
              </a:rPr>
              <a:t>擴展組件，只能</a:t>
            </a:r>
            <a:r>
              <a:rPr lang="zh-TW" altLang="en-US" b="1" i="0" dirty="0">
                <a:solidFill>
                  <a:srgbClr val="000000"/>
                </a:solidFill>
                <a:effectLst/>
                <a:latin typeface="OpenSans"/>
              </a:rPr>
              <a:t>擴展</a:t>
            </a:r>
            <a:r>
              <a:rPr lang="zh-TW" altLang="en-US" b="0" i="0" dirty="0">
                <a:solidFill>
                  <a:srgbClr val="000000"/>
                </a:solidFill>
                <a:effectLst/>
                <a:latin typeface="OpenSans"/>
              </a:rPr>
              <a:t>整個應用程序。</a:t>
            </a:r>
          </a:p>
          <a:p>
            <a:pPr algn="l">
              <a:buFont typeface="Arial" panose="020B0604020202020204" pitchFamily="34" charset="0"/>
              <a:buChar char="•"/>
            </a:pPr>
            <a:r>
              <a:rPr lang="zh-TW" altLang="en-US" b="1" i="0" dirty="0">
                <a:solidFill>
                  <a:srgbClr val="000000"/>
                </a:solidFill>
                <a:effectLst/>
                <a:latin typeface="OpenSans"/>
              </a:rPr>
              <a:t>規模 </a:t>
            </a:r>
            <a:r>
              <a:rPr lang="en-US" altLang="zh-TW" b="1" i="0" dirty="0">
                <a:solidFill>
                  <a:srgbClr val="000000"/>
                </a:solidFill>
                <a:effectLst/>
                <a:latin typeface="OpenSans"/>
              </a:rPr>
              <a:t>-</a:t>
            </a:r>
            <a:r>
              <a:rPr lang="zh-TW" altLang="en-US" b="0" i="0" dirty="0">
                <a:solidFill>
                  <a:srgbClr val="000000"/>
                </a:solidFill>
                <a:effectLst/>
                <a:latin typeface="OpenSans"/>
              </a:rPr>
              <a:t>隨著時間的推移，規模變得過大，變得</a:t>
            </a:r>
            <a:r>
              <a:rPr lang="zh-TW" altLang="en-US" b="1" i="0" dirty="0">
                <a:solidFill>
                  <a:srgbClr val="000000"/>
                </a:solidFill>
                <a:effectLst/>
                <a:latin typeface="OpenSans"/>
              </a:rPr>
              <a:t>難以</a:t>
            </a:r>
            <a:r>
              <a:rPr lang="zh-TW" altLang="en-US" b="0" i="0" dirty="0">
                <a:solidFill>
                  <a:srgbClr val="000000"/>
                </a:solidFill>
                <a:effectLst/>
                <a:latin typeface="OpenSans"/>
              </a:rPr>
              <a:t>管理。</a:t>
            </a:r>
          </a:p>
          <a:p>
            <a:pPr algn="l">
              <a:buFont typeface="Arial" panose="020B0604020202020204" pitchFamily="34" charset="0"/>
              <a:buChar char="•"/>
            </a:pPr>
            <a:r>
              <a:rPr lang="zh-TW" altLang="en-US" b="1" i="0" dirty="0">
                <a:solidFill>
                  <a:srgbClr val="000000"/>
                </a:solidFill>
                <a:effectLst/>
                <a:latin typeface="OpenSans"/>
              </a:rPr>
              <a:t>難以理解</a:t>
            </a:r>
            <a:r>
              <a:rPr lang="en-US" altLang="zh-TW" b="0" i="0" dirty="0">
                <a:solidFill>
                  <a:srgbClr val="000000"/>
                </a:solidFill>
                <a:effectLst/>
                <a:latin typeface="OpenSans"/>
              </a:rPr>
              <a:t>——</a:t>
            </a:r>
            <a:r>
              <a:rPr lang="zh-TW" altLang="en-US" b="0" i="0" dirty="0">
                <a:solidFill>
                  <a:srgbClr val="000000"/>
                </a:solidFill>
                <a:effectLst/>
                <a:latin typeface="OpenSans"/>
              </a:rPr>
              <a:t>對於任何加入該項目的新開發人員來說，</a:t>
            </a:r>
            <a:r>
              <a:rPr lang="zh-TW" altLang="en-US" b="1" i="0" dirty="0">
                <a:solidFill>
                  <a:srgbClr val="000000"/>
                </a:solidFill>
                <a:effectLst/>
                <a:latin typeface="OpenSans"/>
              </a:rPr>
              <a:t>無論</a:t>
            </a:r>
            <a:r>
              <a:rPr lang="zh-TW" altLang="en-US" b="0" i="0" dirty="0">
                <a:solidFill>
                  <a:srgbClr val="000000"/>
                </a:solidFill>
                <a:effectLst/>
                <a:latin typeface="OpenSans"/>
              </a:rPr>
              <a:t>他的職責是否與一項功能相關，都很難掌握</a:t>
            </a:r>
            <a:r>
              <a:rPr lang="zh-TW" altLang="en-US" b="1" i="0" dirty="0">
                <a:solidFill>
                  <a:srgbClr val="000000"/>
                </a:solidFill>
                <a:effectLst/>
                <a:latin typeface="OpenSans"/>
              </a:rPr>
              <a:t>超大</a:t>
            </a:r>
            <a:r>
              <a:rPr lang="zh-TW" altLang="en-US" b="0" i="0" dirty="0">
                <a:solidFill>
                  <a:srgbClr val="000000"/>
                </a:solidFill>
                <a:effectLst/>
                <a:latin typeface="OpenSans"/>
              </a:rPr>
              <a:t>單體應用程序的邏輯。</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buFont typeface="Arial" panose="020B0604020202020204" pitchFamily="34" charset="0"/>
              <a:buChar char="•"/>
            </a:pPr>
            <a:r>
              <a:rPr lang="en-US" altLang="zh-TW" b="0" i="0" dirty="0">
                <a:solidFill>
                  <a:srgbClr val="000000"/>
                </a:solidFill>
                <a:effectLst/>
                <a:latin typeface="OpenSans"/>
              </a:rPr>
              <a:t>--------------------------------------------------------------------</a:t>
            </a:r>
          </a:p>
          <a:p>
            <a:pPr algn="l"/>
            <a:r>
              <a:rPr lang="zh-TW" altLang="en-US" b="1" i="0" dirty="0">
                <a:solidFill>
                  <a:srgbClr val="333333"/>
                </a:solidFill>
                <a:effectLst/>
                <a:latin typeface="Poppins" panose="00000500000000000000" pitchFamily="2" charset="0"/>
              </a:rPr>
              <a:t>微服務的優勢：</a:t>
            </a:r>
          </a:p>
          <a:p>
            <a:pPr algn="l">
              <a:buFont typeface="Arial" panose="020B0604020202020204" pitchFamily="34" charset="0"/>
              <a:buChar char="•"/>
            </a:pPr>
            <a:r>
              <a:rPr lang="zh-TW" altLang="en-US" b="0" i="0" dirty="0">
                <a:solidFill>
                  <a:srgbClr val="000000"/>
                </a:solidFill>
                <a:effectLst/>
                <a:latin typeface="OpenSans"/>
              </a:rPr>
              <a:t>應用程序</a:t>
            </a:r>
            <a:r>
              <a:rPr lang="zh-TW" altLang="en-US" b="1" i="0" dirty="0">
                <a:solidFill>
                  <a:srgbClr val="000000"/>
                </a:solidFill>
                <a:effectLst/>
                <a:latin typeface="OpenSans"/>
              </a:rPr>
              <a:t>啟動速度更快</a:t>
            </a:r>
            <a:r>
              <a:rPr lang="zh-TW" altLang="en-US" b="0" i="0" dirty="0">
                <a:solidFill>
                  <a:srgbClr val="000000"/>
                </a:solidFill>
                <a:effectLst/>
                <a:latin typeface="OpenSans"/>
              </a:rPr>
              <a:t>，這使開發人員的工作效率更高，並加快了</a:t>
            </a:r>
            <a:r>
              <a:rPr lang="zh-TW" altLang="en-US" b="1" i="0" dirty="0">
                <a:solidFill>
                  <a:srgbClr val="000000"/>
                </a:solidFill>
                <a:effectLst/>
                <a:latin typeface="OpenSans"/>
              </a:rPr>
              <a:t>部署</a:t>
            </a:r>
            <a:r>
              <a:rPr lang="zh-TW" altLang="en-US" b="0" i="0" dirty="0">
                <a:solidFill>
                  <a:srgbClr val="000000"/>
                </a:solidFill>
                <a:effectLst/>
                <a:latin typeface="OpenSans"/>
              </a:rPr>
              <a:t>速度。</a:t>
            </a:r>
          </a:p>
          <a:p>
            <a:pPr algn="l">
              <a:buFont typeface="Arial" panose="020B0604020202020204" pitchFamily="34" charset="0"/>
              <a:buChar char="•"/>
            </a:pPr>
            <a:r>
              <a:rPr lang="zh-TW" altLang="en-US" b="0" i="0" dirty="0">
                <a:solidFill>
                  <a:srgbClr val="000000"/>
                </a:solidFill>
                <a:effectLst/>
                <a:latin typeface="OpenSans"/>
              </a:rPr>
              <a:t>它使我們能夠圍繞</a:t>
            </a:r>
            <a:r>
              <a:rPr lang="zh-TW" altLang="en-US" b="1" i="0" dirty="0">
                <a:solidFill>
                  <a:srgbClr val="000000"/>
                </a:solidFill>
                <a:effectLst/>
                <a:latin typeface="OpenSans"/>
              </a:rPr>
              <a:t>多個團隊</a:t>
            </a:r>
            <a:r>
              <a:rPr lang="zh-TW" altLang="en-US" b="0" i="0" dirty="0">
                <a:solidFill>
                  <a:srgbClr val="000000"/>
                </a:solidFill>
                <a:effectLst/>
                <a:latin typeface="OpenSans"/>
              </a:rPr>
              <a:t>安排活動工作。每個團隊負責一項或多項單一服務。每個團隊都可以獨立於所有相對的團隊開發、部署和擴展他們的服務。</a:t>
            </a:r>
          </a:p>
          <a:p>
            <a:pPr algn="l">
              <a:buFont typeface="Arial" panose="020B0604020202020204" pitchFamily="34" charset="0"/>
              <a:buChar char="•"/>
            </a:pPr>
            <a:r>
              <a:rPr lang="zh-TW" altLang="en-US" b="0" i="0" dirty="0">
                <a:solidFill>
                  <a:srgbClr val="000000"/>
                </a:solidFill>
                <a:effectLst/>
                <a:latin typeface="OpenSans"/>
              </a:rPr>
              <a:t>微服務允許為</a:t>
            </a:r>
            <a:r>
              <a:rPr lang="zh-TW" altLang="en-US" b="1" i="0" dirty="0">
                <a:solidFill>
                  <a:srgbClr val="000000"/>
                </a:solidFill>
                <a:effectLst/>
                <a:latin typeface="OpenSans"/>
              </a:rPr>
              <a:t>各種服務</a:t>
            </a:r>
            <a:r>
              <a:rPr lang="zh-TW" altLang="en-US" b="0" i="0" dirty="0">
                <a:solidFill>
                  <a:srgbClr val="000000"/>
                </a:solidFill>
                <a:effectLst/>
                <a:latin typeface="OpenSans"/>
              </a:rPr>
              <a:t>使用最合適的技術。這意味著構建所選服務的每個團隊都可以選擇他們喜歡的編程語言和框架，因為他們是</a:t>
            </a:r>
            <a:r>
              <a:rPr lang="zh-TW" altLang="en-US" b="1" i="0" dirty="0">
                <a:solidFill>
                  <a:srgbClr val="000000"/>
                </a:solidFill>
                <a:effectLst/>
                <a:latin typeface="OpenSans"/>
              </a:rPr>
              <a:t>獨立</a:t>
            </a:r>
            <a:r>
              <a:rPr lang="zh-TW" altLang="en-US" b="0" i="0" dirty="0">
                <a:solidFill>
                  <a:srgbClr val="000000"/>
                </a:solidFill>
                <a:effectLst/>
                <a:latin typeface="OpenSans"/>
              </a:rPr>
              <a:t>工作的。</a:t>
            </a:r>
          </a:p>
          <a:p>
            <a:pPr algn="l">
              <a:buFont typeface="Arial" panose="020B0604020202020204" pitchFamily="34" charset="0"/>
              <a:buChar char="•"/>
            </a:pPr>
            <a:r>
              <a:rPr lang="zh-TW" altLang="en-US" b="0" i="0" dirty="0">
                <a:solidFill>
                  <a:srgbClr val="000000"/>
                </a:solidFill>
                <a:effectLst/>
                <a:latin typeface="OpenSans"/>
              </a:rPr>
              <a:t>一旦組織開發並實施了微服務架構，它就是可以為未來的項目和服務重用和擴展的</a:t>
            </a:r>
            <a:r>
              <a:rPr lang="zh-TW" altLang="en-US" b="1" i="0" dirty="0">
                <a:solidFill>
                  <a:srgbClr val="000000"/>
                </a:solidFill>
                <a:effectLst/>
                <a:latin typeface="OpenSans"/>
              </a:rPr>
              <a:t>示意圖</a:t>
            </a:r>
            <a:r>
              <a:rPr lang="zh-TW" altLang="en-US" b="0" i="0" dirty="0">
                <a:solidFill>
                  <a:srgbClr val="000000"/>
                </a:solidFill>
                <a:effectLst/>
                <a:latin typeface="OpenSans"/>
              </a:rPr>
              <a:t>。</a:t>
            </a:r>
          </a:p>
          <a:p>
            <a:pPr algn="l">
              <a:buFont typeface="Arial" panose="020B0604020202020204" pitchFamily="34" charset="0"/>
              <a:buChar char="•"/>
            </a:pPr>
            <a:r>
              <a:rPr lang="zh-TW" altLang="en-US" b="0" i="0" dirty="0">
                <a:solidFill>
                  <a:srgbClr val="000000"/>
                </a:solidFill>
                <a:effectLst/>
                <a:latin typeface="OpenSans"/>
              </a:rPr>
              <a:t>每個服務都是</a:t>
            </a:r>
            <a:r>
              <a:rPr lang="zh-TW" altLang="en-US" b="1" i="0" dirty="0">
                <a:solidFill>
                  <a:srgbClr val="000000"/>
                </a:solidFill>
                <a:effectLst/>
                <a:latin typeface="OpenSans"/>
              </a:rPr>
              <a:t>微服務框架</a:t>
            </a:r>
            <a:r>
              <a:rPr lang="zh-TW" altLang="en-US" b="0" i="0" dirty="0">
                <a:solidFill>
                  <a:srgbClr val="000000"/>
                </a:solidFill>
                <a:effectLst/>
                <a:latin typeface="OpenSans"/>
              </a:rPr>
              <a:t>內的一個獨立對象，可實現其獨立功能。</a:t>
            </a:r>
          </a:p>
          <a:p>
            <a:pPr algn="l"/>
            <a:r>
              <a:rPr lang="zh-TW" altLang="en-US" b="1" i="0" dirty="0">
                <a:solidFill>
                  <a:srgbClr val="333333"/>
                </a:solidFill>
                <a:effectLst/>
                <a:latin typeface="Poppins" panose="00000500000000000000" pitchFamily="2" charset="0"/>
              </a:rPr>
              <a:t>微服務的缺點：</a:t>
            </a:r>
          </a:p>
          <a:p>
            <a:pPr algn="l">
              <a:buFont typeface="Arial" panose="020B0604020202020204" pitchFamily="34" charset="0"/>
              <a:buChar char="•"/>
            </a:pPr>
            <a:r>
              <a:rPr lang="zh-TW" altLang="en-US" b="0" i="0" dirty="0">
                <a:solidFill>
                  <a:srgbClr val="000000"/>
                </a:solidFill>
                <a:effectLst/>
                <a:latin typeface="OpenSans"/>
              </a:rPr>
              <a:t>由於現在一切都是獨立的服務，我們必須小心處理在我們的模塊之間傳輸的請求。在這樣的一種情況下，開發人員還被迫編寫</a:t>
            </a:r>
            <a:r>
              <a:rPr lang="zh-TW" altLang="en-US" b="1" i="0" dirty="0">
                <a:solidFill>
                  <a:srgbClr val="000000"/>
                </a:solidFill>
                <a:effectLst/>
                <a:latin typeface="OpenSans"/>
              </a:rPr>
              <a:t>額外的代碼</a:t>
            </a:r>
            <a:r>
              <a:rPr lang="zh-TW" altLang="en-US" b="0" i="0" dirty="0">
                <a:solidFill>
                  <a:srgbClr val="000000"/>
                </a:solidFill>
                <a:effectLst/>
                <a:latin typeface="OpenSans"/>
              </a:rPr>
              <a:t>以避免中斷。</a:t>
            </a:r>
          </a:p>
          <a:p>
            <a:pPr algn="l">
              <a:buFont typeface="Arial" panose="020B0604020202020204" pitchFamily="34" charset="0"/>
              <a:buChar char="•"/>
            </a:pPr>
            <a:r>
              <a:rPr lang="zh-TW" altLang="en-US" b="0" i="0" dirty="0">
                <a:solidFill>
                  <a:srgbClr val="000000"/>
                </a:solidFill>
                <a:effectLst/>
                <a:latin typeface="OpenSans"/>
              </a:rPr>
              <a:t>服務之間的通信可能很</a:t>
            </a:r>
            <a:r>
              <a:rPr lang="zh-TW" altLang="en-US" b="1" i="0" dirty="0">
                <a:solidFill>
                  <a:srgbClr val="000000"/>
                </a:solidFill>
                <a:effectLst/>
                <a:latin typeface="OpenSans"/>
              </a:rPr>
              <a:t>複雜，</a:t>
            </a:r>
            <a:r>
              <a:rPr lang="zh-TW" altLang="en-US" b="0" i="0" dirty="0">
                <a:solidFill>
                  <a:srgbClr val="000000"/>
                </a:solidFill>
                <a:effectLst/>
                <a:latin typeface="OpenSans"/>
              </a:rPr>
              <a:t>並且在不同服務之間的通信期間失敗的可能性更高。</a:t>
            </a:r>
          </a:p>
          <a:p>
            <a:pPr algn="l">
              <a:buFont typeface="Arial" panose="020B0604020202020204" pitchFamily="34" charset="0"/>
              <a:buChar char="•"/>
            </a:pPr>
            <a:r>
              <a:rPr lang="zh-TW" altLang="en-US" b="0" i="0" dirty="0">
                <a:solidFill>
                  <a:srgbClr val="000000"/>
                </a:solidFill>
                <a:effectLst/>
                <a:latin typeface="OpenSans"/>
              </a:rPr>
              <a:t>開發人員必須解決問題，例如網絡延遲和負載平衡。</a:t>
            </a:r>
          </a:p>
          <a:p>
            <a:pPr algn="l">
              <a:buFont typeface="Arial" panose="020B0604020202020204" pitchFamily="34" charset="0"/>
              <a:buChar char="•"/>
            </a:pPr>
            <a:r>
              <a:rPr lang="zh-TW" altLang="en-US" b="0" i="0" dirty="0">
                <a:solidFill>
                  <a:srgbClr val="000000"/>
                </a:solidFill>
                <a:effectLst/>
                <a:latin typeface="OpenSans"/>
              </a:rPr>
              <a:t> 雖然使用微服務進行單元測試可能更容易，但</a:t>
            </a:r>
            <a:r>
              <a:rPr lang="zh-TW" altLang="en-US" b="1" i="0" dirty="0">
                <a:solidFill>
                  <a:srgbClr val="000000"/>
                </a:solidFill>
                <a:effectLst/>
                <a:latin typeface="OpenSans"/>
              </a:rPr>
              <a:t>集成測試</a:t>
            </a:r>
            <a:r>
              <a:rPr lang="zh-TW" altLang="en-US" b="0" i="0" dirty="0">
                <a:solidFill>
                  <a:srgbClr val="000000"/>
                </a:solidFill>
                <a:effectLst/>
                <a:latin typeface="OpenSans"/>
              </a:rPr>
              <a:t>卻不然。組件是分佈式的，開發人員無法從他們的個人機器上測試一個完整的系統。</a:t>
            </a:r>
          </a:p>
          <a:p>
            <a:pPr lvl="1" algn="l">
              <a:buFont typeface="Arial" panose="020B0604020202020204" pitchFamily="34" charset="0"/>
              <a:buChar char="•"/>
            </a:pPr>
            <a:endParaRPr lang="zh-TW" altLang="en-US" b="0" i="0" dirty="0">
              <a:solidFill>
                <a:srgbClr val="000000"/>
              </a:solidFill>
              <a:effectLst/>
              <a:latin typeface="OpenSans"/>
            </a:endParaRPr>
          </a:p>
          <a:p>
            <a:pPr algn="l">
              <a:buFont typeface="Arial" panose="020B0604020202020204" pitchFamily="34" charset="0"/>
              <a:buChar char="•"/>
            </a:pPr>
            <a:endParaRPr lang="zh-TW" altLang="en-US" b="0" i="0" dirty="0">
              <a:solidFill>
                <a:srgbClr val="000000"/>
              </a:solidFill>
              <a:effectLst/>
              <a:latin typeface="OpenSans"/>
            </a:endParaRPr>
          </a:p>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22</a:t>
            </a:fld>
            <a:endParaRPr lang="en-US" dirty="0"/>
          </a:p>
        </p:txBody>
      </p:sp>
    </p:spTree>
    <p:extLst>
      <p:ext uri="{BB962C8B-B14F-4D97-AF65-F5344CB8AC3E}">
        <p14:creationId xmlns:p14="http://schemas.microsoft.com/office/powerpoint/2010/main" val="7116973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Arial" panose="020B0604020202020204" pitchFamily="34" charset="0"/>
              <a:buChar char="•"/>
            </a:pPr>
            <a:r>
              <a:rPr lang="en-US" altLang="zh-TW" b="1" i="0" dirty="0">
                <a:solidFill>
                  <a:srgbClr val="000000"/>
                </a:solidFill>
                <a:effectLst/>
                <a:latin typeface="OpenSans"/>
              </a:rPr>
              <a:t>80 </a:t>
            </a:r>
            <a:r>
              <a:rPr lang="zh-TW" altLang="en-US" b="1" i="0" dirty="0">
                <a:solidFill>
                  <a:srgbClr val="000000"/>
                </a:solidFill>
                <a:effectLst/>
                <a:latin typeface="OpenSans"/>
              </a:rPr>
              <a:t>年代至 </a:t>
            </a:r>
            <a:r>
              <a:rPr lang="en-US" altLang="zh-TW" b="1" i="0" dirty="0">
                <a:solidFill>
                  <a:srgbClr val="000000"/>
                </a:solidFill>
                <a:effectLst/>
                <a:latin typeface="OpenSans"/>
              </a:rPr>
              <a:t>90 </a:t>
            </a:r>
            <a:r>
              <a:rPr lang="zh-TW" altLang="en-US" b="1" i="0" dirty="0">
                <a:solidFill>
                  <a:srgbClr val="000000"/>
                </a:solidFill>
                <a:effectLst/>
                <a:latin typeface="OpenSans"/>
              </a:rPr>
              <a:t>年代中期：</a:t>
            </a:r>
            <a:r>
              <a:rPr lang="zh-TW" altLang="en-US" b="0" i="0" dirty="0">
                <a:solidFill>
                  <a:srgbClr val="000000"/>
                </a:solidFill>
                <a:effectLst/>
                <a:latin typeface="OpenSans"/>
              </a:rPr>
              <a:t>使用傳統</a:t>
            </a:r>
            <a:r>
              <a:rPr lang="zh-TW" altLang="en-US" b="1" i="0" dirty="0">
                <a:solidFill>
                  <a:srgbClr val="000000"/>
                </a:solidFill>
                <a:effectLst/>
                <a:latin typeface="OpenSans"/>
              </a:rPr>
              <a:t>瀑布</a:t>
            </a:r>
            <a:r>
              <a:rPr lang="zh-TW" altLang="en-US" b="0" i="0" dirty="0">
                <a:solidFill>
                  <a:srgbClr val="000000"/>
                </a:solidFill>
                <a:effectLst/>
                <a:latin typeface="OpenSans"/>
              </a:rPr>
              <a:t>方法開發的具有物理服務器、運行</a:t>
            </a:r>
            <a:r>
              <a:rPr lang="zh-TW" altLang="en-US" b="1" i="0" dirty="0">
                <a:solidFill>
                  <a:srgbClr val="000000"/>
                </a:solidFill>
                <a:effectLst/>
                <a:latin typeface="OpenSans"/>
              </a:rPr>
              <a:t>單體應用程序的</a:t>
            </a:r>
            <a:r>
              <a:rPr lang="zh-TW" altLang="en-US" b="0" i="0" dirty="0">
                <a:solidFill>
                  <a:srgbClr val="000000"/>
                </a:solidFill>
                <a:effectLst/>
                <a:latin typeface="OpenSans"/>
              </a:rPr>
              <a:t>數據中心。</a:t>
            </a:r>
          </a:p>
          <a:p>
            <a:pPr algn="l">
              <a:buFont typeface="Arial" panose="020B0604020202020204" pitchFamily="34" charset="0"/>
              <a:buChar char="•"/>
            </a:pPr>
            <a:r>
              <a:rPr lang="en-US" altLang="zh-TW" b="1" i="0" dirty="0">
                <a:solidFill>
                  <a:srgbClr val="000000"/>
                </a:solidFill>
                <a:effectLst/>
                <a:latin typeface="OpenSans"/>
              </a:rPr>
              <a:t>90 </a:t>
            </a:r>
            <a:r>
              <a:rPr lang="zh-TW" altLang="en-US" b="1" i="0" dirty="0">
                <a:solidFill>
                  <a:srgbClr val="000000"/>
                </a:solidFill>
                <a:effectLst/>
                <a:latin typeface="OpenSans"/>
              </a:rPr>
              <a:t>年代末至 </a:t>
            </a:r>
            <a:r>
              <a:rPr lang="en-US" altLang="zh-TW" b="1" i="0" dirty="0">
                <a:solidFill>
                  <a:srgbClr val="000000"/>
                </a:solidFill>
                <a:effectLst/>
                <a:latin typeface="OpenSans"/>
              </a:rPr>
              <a:t>00 </a:t>
            </a:r>
            <a:r>
              <a:rPr lang="zh-TW" altLang="en-US" b="1" i="0" dirty="0">
                <a:solidFill>
                  <a:srgbClr val="000000"/>
                </a:solidFill>
                <a:effectLst/>
                <a:latin typeface="OpenSans"/>
              </a:rPr>
              <a:t>年代後期：</a:t>
            </a:r>
            <a:r>
              <a:rPr lang="zh-TW" altLang="en-US" b="0" i="0" dirty="0">
                <a:solidFill>
                  <a:srgbClr val="000000"/>
                </a:solidFill>
                <a:effectLst/>
                <a:latin typeface="OpenSans"/>
              </a:rPr>
              <a:t>運行 </a:t>
            </a:r>
            <a:r>
              <a:rPr lang="en-US" altLang="zh-TW" b="0" i="0" dirty="0">
                <a:solidFill>
                  <a:srgbClr val="000000"/>
                </a:solidFill>
                <a:effectLst/>
                <a:latin typeface="OpenSans"/>
              </a:rPr>
              <a:t>Unix/Linux </a:t>
            </a:r>
            <a:r>
              <a:rPr lang="zh-TW" altLang="en-US" b="0" i="0" dirty="0">
                <a:solidFill>
                  <a:srgbClr val="000000"/>
                </a:solidFill>
                <a:effectLst/>
                <a:latin typeface="OpenSans"/>
              </a:rPr>
              <a:t>服務器的數據中心和託管服務提供商，虛擬化（</a:t>
            </a:r>
            <a:r>
              <a:rPr lang="en-US" altLang="zh-TW" b="0" i="0" dirty="0">
                <a:solidFill>
                  <a:srgbClr val="000000"/>
                </a:solidFill>
                <a:effectLst/>
                <a:latin typeface="OpenSans"/>
              </a:rPr>
              <a:t>VMWare</a:t>
            </a:r>
            <a:r>
              <a:rPr lang="zh-TW" altLang="en-US" b="0" i="0" dirty="0">
                <a:solidFill>
                  <a:srgbClr val="000000"/>
                </a:solidFill>
                <a:effectLst/>
                <a:latin typeface="OpenSans"/>
              </a:rPr>
              <a:t>、</a:t>
            </a:r>
            <a:r>
              <a:rPr lang="en-US" altLang="zh-TW" b="0" i="0" dirty="0">
                <a:solidFill>
                  <a:srgbClr val="000000"/>
                </a:solidFill>
                <a:effectLst/>
                <a:latin typeface="OpenSans"/>
              </a:rPr>
              <a:t>KVM</a:t>
            </a:r>
            <a:r>
              <a:rPr lang="zh-TW" altLang="en-US" b="0" i="0" dirty="0">
                <a:solidFill>
                  <a:srgbClr val="000000"/>
                </a:solidFill>
                <a:effectLst/>
                <a:latin typeface="OpenSans"/>
              </a:rPr>
              <a:t>）的出現，運行使用敏捷方法開發的</a:t>
            </a:r>
            <a:r>
              <a:rPr lang="en-US" altLang="zh-TW" b="1" i="0" dirty="0">
                <a:solidFill>
                  <a:srgbClr val="000000"/>
                </a:solidFill>
                <a:effectLst/>
                <a:latin typeface="OpenSans"/>
              </a:rPr>
              <a:t>n </a:t>
            </a:r>
            <a:r>
              <a:rPr lang="zh-TW" altLang="en-US" b="1" i="0" dirty="0">
                <a:solidFill>
                  <a:srgbClr val="000000"/>
                </a:solidFill>
                <a:effectLst/>
                <a:latin typeface="OpenSans"/>
              </a:rPr>
              <a:t>層應用程序</a:t>
            </a:r>
            <a:r>
              <a:rPr lang="zh-TW" altLang="en-US" b="0" i="0" dirty="0">
                <a:solidFill>
                  <a:srgbClr val="000000"/>
                </a:solidFill>
                <a:effectLst/>
                <a:latin typeface="OpenSans"/>
              </a:rPr>
              <a:t>。</a:t>
            </a:r>
          </a:p>
          <a:p>
            <a:pPr algn="l">
              <a:buFont typeface="Arial" panose="020B0604020202020204" pitchFamily="34" charset="0"/>
              <a:buChar char="•"/>
            </a:pPr>
            <a:r>
              <a:rPr lang="en-US" altLang="zh-TW" b="1" i="0" dirty="0">
                <a:solidFill>
                  <a:srgbClr val="000000"/>
                </a:solidFill>
                <a:effectLst/>
                <a:latin typeface="OpenSans"/>
              </a:rPr>
              <a:t>~ 2010 – </a:t>
            </a:r>
            <a:r>
              <a:rPr lang="zh-TW" altLang="en-US" b="1" i="0" dirty="0">
                <a:solidFill>
                  <a:srgbClr val="000000"/>
                </a:solidFill>
                <a:effectLst/>
                <a:latin typeface="OpenSans"/>
              </a:rPr>
              <a:t>現在：</a:t>
            </a:r>
            <a:r>
              <a:rPr lang="zh-TW" altLang="en-US" b="0" i="0" dirty="0">
                <a:solidFill>
                  <a:srgbClr val="000000"/>
                </a:solidFill>
                <a:effectLst/>
                <a:latin typeface="OpenSans"/>
              </a:rPr>
              <a:t>雲越來越多地取代數據中心和託管，將應用程序分解為</a:t>
            </a:r>
            <a:r>
              <a:rPr lang="zh-TW" altLang="en-US" b="1" i="0" dirty="0">
                <a:solidFill>
                  <a:srgbClr val="000000"/>
                </a:solidFill>
                <a:effectLst/>
                <a:latin typeface="OpenSans"/>
              </a:rPr>
              <a:t>微服務</a:t>
            </a:r>
            <a:r>
              <a:rPr lang="zh-TW" altLang="en-US" b="0" i="0" dirty="0">
                <a:solidFill>
                  <a:srgbClr val="000000"/>
                </a:solidFill>
                <a:effectLst/>
                <a:latin typeface="OpenSans"/>
              </a:rPr>
              <a:t>，在容器基礎設施上運行，由 </a:t>
            </a:r>
            <a:r>
              <a:rPr lang="en-US" altLang="zh-TW" b="0" i="0" dirty="0">
                <a:solidFill>
                  <a:srgbClr val="000000"/>
                </a:solidFill>
                <a:effectLst/>
                <a:latin typeface="OpenSans"/>
              </a:rPr>
              <a:t>Kubernetes</a:t>
            </a:r>
            <a:r>
              <a:rPr lang="zh-TW" altLang="en-US" b="0" i="0" dirty="0">
                <a:solidFill>
                  <a:srgbClr val="000000"/>
                </a:solidFill>
                <a:effectLst/>
                <a:latin typeface="OpenSans"/>
              </a:rPr>
              <a:t>、開發人員和運營商使用</a:t>
            </a:r>
            <a:r>
              <a:rPr lang="en-US" altLang="zh-TW" b="1" i="0" dirty="0">
                <a:solidFill>
                  <a:srgbClr val="000000"/>
                </a:solidFill>
                <a:effectLst/>
                <a:latin typeface="OpenSans"/>
              </a:rPr>
              <a:t>DevOps </a:t>
            </a:r>
            <a:r>
              <a:rPr lang="zh-TW" altLang="en-US" b="1" i="0" dirty="0">
                <a:solidFill>
                  <a:srgbClr val="000000"/>
                </a:solidFill>
                <a:effectLst/>
                <a:latin typeface="OpenSans"/>
              </a:rPr>
              <a:t>方法進行</a:t>
            </a:r>
            <a:r>
              <a:rPr lang="zh-TW" altLang="en-US" b="0" i="0" dirty="0">
                <a:solidFill>
                  <a:srgbClr val="000000"/>
                </a:solidFill>
                <a:effectLst/>
                <a:latin typeface="OpenSans"/>
              </a:rPr>
              <a:t>管理和</a:t>
            </a:r>
            <a:r>
              <a:rPr lang="zh-TW" altLang="en-US" b="1" i="0" dirty="0">
                <a:solidFill>
                  <a:srgbClr val="000000"/>
                </a:solidFill>
                <a:effectLst/>
                <a:latin typeface="OpenSans"/>
              </a:rPr>
              <a:t>編排</a:t>
            </a:r>
            <a:r>
              <a:rPr lang="zh-TW" altLang="en-US" b="0" i="0" dirty="0">
                <a:solidFill>
                  <a:srgbClr val="000000"/>
                </a:solidFill>
                <a:effectLst/>
                <a:latin typeface="OpenSans"/>
              </a:rPr>
              <a:t>。</a:t>
            </a:r>
          </a:p>
          <a:p>
            <a:endParaRPr lang="en-US" altLang="zh-TW" dirty="0"/>
          </a:p>
          <a:p>
            <a:r>
              <a:rPr lang="zh-TW" altLang="en-US" b="0" i="0" dirty="0">
                <a:solidFill>
                  <a:srgbClr val="222222"/>
                </a:solidFill>
                <a:effectLst/>
                <a:latin typeface="Spoqa Han Sans"/>
              </a:rPr>
              <a:t>軟體專案開發經驗的人來說，工作流程不外乎從理解業務目標開始，透過與業務需求單位的訪談，確定需求。需求確定後，以規格書 </a:t>
            </a:r>
            <a:r>
              <a:rPr lang="en-US" altLang="zh-TW" b="0" i="0" dirty="0">
                <a:solidFill>
                  <a:srgbClr val="222222"/>
                </a:solidFill>
                <a:effectLst/>
                <a:latin typeface="Spoqa Han Sans"/>
              </a:rPr>
              <a:t>(SPEC.) </a:t>
            </a:r>
            <a:r>
              <a:rPr lang="zh-TW" altLang="en-US" b="0" i="0" dirty="0">
                <a:solidFill>
                  <a:srgbClr val="222222"/>
                </a:solidFill>
                <a:effectLst/>
                <a:latin typeface="Spoqa Han Sans"/>
              </a:rPr>
              <a:t>的方式交付給開發單位，軟體開發人員應用軟體開發的技巧，將複雜的商業邏輯轉換成程式碼。在過程中，我們可以發現，軟體的複雜程度與專案的成敗有著高度密切關係。軟體設計就是嘗試將複雜的商業知識與流程，透過軟體開發人員有系統的方式轉換成容易理解與維護的程式碼，最終達到企業與組織的預期目標。</a:t>
            </a:r>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23</a:t>
            </a:fld>
            <a:endParaRPr lang="en-US" dirty="0"/>
          </a:p>
        </p:txBody>
      </p:sp>
    </p:spTree>
    <p:extLst>
      <p:ext uri="{BB962C8B-B14F-4D97-AF65-F5344CB8AC3E}">
        <p14:creationId xmlns:p14="http://schemas.microsoft.com/office/powerpoint/2010/main" val="31492147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Arial" panose="020B0604020202020204" pitchFamily="34" charset="0"/>
              <a:buChar char="•"/>
            </a:pPr>
            <a:r>
              <a:rPr lang="en-US" altLang="zh-TW" b="1" i="0" dirty="0">
                <a:solidFill>
                  <a:srgbClr val="000000"/>
                </a:solidFill>
                <a:effectLst/>
                <a:latin typeface="OpenSans"/>
              </a:rPr>
              <a:t>80 </a:t>
            </a:r>
            <a:r>
              <a:rPr lang="zh-TW" altLang="en-US" b="1" i="0" dirty="0">
                <a:solidFill>
                  <a:srgbClr val="000000"/>
                </a:solidFill>
                <a:effectLst/>
                <a:latin typeface="OpenSans"/>
              </a:rPr>
              <a:t>年代至 </a:t>
            </a:r>
            <a:r>
              <a:rPr lang="en-US" altLang="zh-TW" b="1" i="0" dirty="0">
                <a:solidFill>
                  <a:srgbClr val="000000"/>
                </a:solidFill>
                <a:effectLst/>
                <a:latin typeface="OpenSans"/>
              </a:rPr>
              <a:t>90 </a:t>
            </a:r>
            <a:r>
              <a:rPr lang="zh-TW" altLang="en-US" b="1" i="0" dirty="0">
                <a:solidFill>
                  <a:srgbClr val="000000"/>
                </a:solidFill>
                <a:effectLst/>
                <a:latin typeface="OpenSans"/>
              </a:rPr>
              <a:t>年代中期：</a:t>
            </a:r>
            <a:r>
              <a:rPr lang="zh-TW" altLang="en-US" b="0" i="0" dirty="0">
                <a:solidFill>
                  <a:srgbClr val="000000"/>
                </a:solidFill>
                <a:effectLst/>
                <a:latin typeface="OpenSans"/>
              </a:rPr>
              <a:t>使用傳統</a:t>
            </a:r>
            <a:r>
              <a:rPr lang="zh-TW" altLang="en-US" b="1" i="0" dirty="0">
                <a:solidFill>
                  <a:srgbClr val="000000"/>
                </a:solidFill>
                <a:effectLst/>
                <a:latin typeface="OpenSans"/>
              </a:rPr>
              <a:t>瀑布</a:t>
            </a:r>
            <a:r>
              <a:rPr lang="zh-TW" altLang="en-US" b="0" i="0" dirty="0">
                <a:solidFill>
                  <a:srgbClr val="000000"/>
                </a:solidFill>
                <a:effectLst/>
                <a:latin typeface="OpenSans"/>
              </a:rPr>
              <a:t>方法開發的具有物理服務器、運行</a:t>
            </a:r>
            <a:r>
              <a:rPr lang="zh-TW" altLang="en-US" b="1" i="0" dirty="0">
                <a:solidFill>
                  <a:srgbClr val="000000"/>
                </a:solidFill>
                <a:effectLst/>
                <a:latin typeface="OpenSans"/>
              </a:rPr>
              <a:t>單體應用程序的</a:t>
            </a:r>
            <a:r>
              <a:rPr lang="zh-TW" altLang="en-US" b="0" i="0" dirty="0">
                <a:solidFill>
                  <a:srgbClr val="000000"/>
                </a:solidFill>
                <a:effectLst/>
                <a:latin typeface="OpenSans"/>
              </a:rPr>
              <a:t>數據中心。</a:t>
            </a:r>
          </a:p>
          <a:p>
            <a:pPr algn="l">
              <a:buFont typeface="Arial" panose="020B0604020202020204" pitchFamily="34" charset="0"/>
              <a:buChar char="•"/>
            </a:pPr>
            <a:r>
              <a:rPr lang="en-US" altLang="zh-TW" b="1" i="0" dirty="0">
                <a:solidFill>
                  <a:srgbClr val="000000"/>
                </a:solidFill>
                <a:effectLst/>
                <a:latin typeface="OpenSans"/>
              </a:rPr>
              <a:t>90 </a:t>
            </a:r>
            <a:r>
              <a:rPr lang="zh-TW" altLang="en-US" b="1" i="0" dirty="0">
                <a:solidFill>
                  <a:srgbClr val="000000"/>
                </a:solidFill>
                <a:effectLst/>
                <a:latin typeface="OpenSans"/>
              </a:rPr>
              <a:t>年代末至 </a:t>
            </a:r>
            <a:r>
              <a:rPr lang="en-US" altLang="zh-TW" b="1" i="0" dirty="0">
                <a:solidFill>
                  <a:srgbClr val="000000"/>
                </a:solidFill>
                <a:effectLst/>
                <a:latin typeface="OpenSans"/>
              </a:rPr>
              <a:t>00 </a:t>
            </a:r>
            <a:r>
              <a:rPr lang="zh-TW" altLang="en-US" b="1" i="0" dirty="0">
                <a:solidFill>
                  <a:srgbClr val="000000"/>
                </a:solidFill>
                <a:effectLst/>
                <a:latin typeface="OpenSans"/>
              </a:rPr>
              <a:t>年代後期：</a:t>
            </a:r>
            <a:r>
              <a:rPr lang="zh-TW" altLang="en-US" b="0" i="0" dirty="0">
                <a:solidFill>
                  <a:srgbClr val="000000"/>
                </a:solidFill>
                <a:effectLst/>
                <a:latin typeface="OpenSans"/>
              </a:rPr>
              <a:t>運行 </a:t>
            </a:r>
            <a:r>
              <a:rPr lang="en-US" altLang="zh-TW" b="0" i="0" dirty="0">
                <a:solidFill>
                  <a:srgbClr val="000000"/>
                </a:solidFill>
                <a:effectLst/>
                <a:latin typeface="OpenSans"/>
              </a:rPr>
              <a:t>Unix/Linux </a:t>
            </a:r>
            <a:r>
              <a:rPr lang="zh-TW" altLang="en-US" b="0" i="0" dirty="0">
                <a:solidFill>
                  <a:srgbClr val="000000"/>
                </a:solidFill>
                <a:effectLst/>
                <a:latin typeface="OpenSans"/>
              </a:rPr>
              <a:t>服務器的數據中心和託管服務提供商，虛擬化（</a:t>
            </a:r>
            <a:r>
              <a:rPr lang="en-US" altLang="zh-TW" b="0" i="0" dirty="0">
                <a:solidFill>
                  <a:srgbClr val="000000"/>
                </a:solidFill>
                <a:effectLst/>
                <a:latin typeface="OpenSans"/>
              </a:rPr>
              <a:t>VMWare</a:t>
            </a:r>
            <a:r>
              <a:rPr lang="zh-TW" altLang="en-US" b="0" i="0" dirty="0">
                <a:solidFill>
                  <a:srgbClr val="000000"/>
                </a:solidFill>
                <a:effectLst/>
                <a:latin typeface="OpenSans"/>
              </a:rPr>
              <a:t>、</a:t>
            </a:r>
            <a:r>
              <a:rPr lang="en-US" altLang="zh-TW" b="0" i="0" dirty="0">
                <a:solidFill>
                  <a:srgbClr val="000000"/>
                </a:solidFill>
                <a:effectLst/>
                <a:latin typeface="OpenSans"/>
              </a:rPr>
              <a:t>KVM</a:t>
            </a:r>
            <a:r>
              <a:rPr lang="zh-TW" altLang="en-US" b="0" i="0" dirty="0">
                <a:solidFill>
                  <a:srgbClr val="000000"/>
                </a:solidFill>
                <a:effectLst/>
                <a:latin typeface="OpenSans"/>
              </a:rPr>
              <a:t>）的出現，運行使用敏捷方法開發的</a:t>
            </a:r>
            <a:r>
              <a:rPr lang="en-US" altLang="zh-TW" b="1" i="0" dirty="0">
                <a:solidFill>
                  <a:srgbClr val="000000"/>
                </a:solidFill>
                <a:effectLst/>
                <a:latin typeface="OpenSans"/>
              </a:rPr>
              <a:t>n </a:t>
            </a:r>
            <a:r>
              <a:rPr lang="zh-TW" altLang="en-US" b="1" i="0" dirty="0">
                <a:solidFill>
                  <a:srgbClr val="000000"/>
                </a:solidFill>
                <a:effectLst/>
                <a:latin typeface="OpenSans"/>
              </a:rPr>
              <a:t>層應用程序</a:t>
            </a:r>
            <a:r>
              <a:rPr lang="zh-TW" altLang="en-US" b="0" i="0" dirty="0">
                <a:solidFill>
                  <a:srgbClr val="000000"/>
                </a:solidFill>
                <a:effectLst/>
                <a:latin typeface="OpenSans"/>
              </a:rPr>
              <a:t>。</a:t>
            </a:r>
          </a:p>
          <a:p>
            <a:pPr algn="l">
              <a:buFont typeface="Arial" panose="020B0604020202020204" pitchFamily="34" charset="0"/>
              <a:buChar char="•"/>
            </a:pPr>
            <a:r>
              <a:rPr lang="en-US" altLang="zh-TW" b="1" i="0" dirty="0">
                <a:solidFill>
                  <a:srgbClr val="000000"/>
                </a:solidFill>
                <a:effectLst/>
                <a:latin typeface="OpenSans"/>
              </a:rPr>
              <a:t>~ 2010 – </a:t>
            </a:r>
            <a:r>
              <a:rPr lang="zh-TW" altLang="en-US" b="1" i="0" dirty="0">
                <a:solidFill>
                  <a:srgbClr val="000000"/>
                </a:solidFill>
                <a:effectLst/>
                <a:latin typeface="OpenSans"/>
              </a:rPr>
              <a:t>現在：</a:t>
            </a:r>
            <a:r>
              <a:rPr lang="zh-TW" altLang="en-US" b="0" i="0" dirty="0">
                <a:solidFill>
                  <a:srgbClr val="000000"/>
                </a:solidFill>
                <a:effectLst/>
                <a:latin typeface="OpenSans"/>
              </a:rPr>
              <a:t>雲越來越多地取代數據中心和託管，將應用程序分解為</a:t>
            </a:r>
            <a:r>
              <a:rPr lang="zh-TW" altLang="en-US" b="1" i="0" dirty="0">
                <a:solidFill>
                  <a:srgbClr val="000000"/>
                </a:solidFill>
                <a:effectLst/>
                <a:latin typeface="OpenSans"/>
              </a:rPr>
              <a:t>微服務</a:t>
            </a:r>
            <a:r>
              <a:rPr lang="zh-TW" altLang="en-US" b="0" i="0" dirty="0">
                <a:solidFill>
                  <a:srgbClr val="000000"/>
                </a:solidFill>
                <a:effectLst/>
                <a:latin typeface="OpenSans"/>
              </a:rPr>
              <a:t>，在容器基礎設施上運行，由 </a:t>
            </a:r>
            <a:r>
              <a:rPr lang="en-US" altLang="zh-TW" b="0" i="0" dirty="0">
                <a:solidFill>
                  <a:srgbClr val="000000"/>
                </a:solidFill>
                <a:effectLst/>
                <a:latin typeface="OpenSans"/>
              </a:rPr>
              <a:t>Kubernetes</a:t>
            </a:r>
            <a:r>
              <a:rPr lang="zh-TW" altLang="en-US" b="0" i="0" dirty="0">
                <a:solidFill>
                  <a:srgbClr val="000000"/>
                </a:solidFill>
                <a:effectLst/>
                <a:latin typeface="OpenSans"/>
              </a:rPr>
              <a:t>、開發人員和運營商使用</a:t>
            </a:r>
            <a:r>
              <a:rPr lang="en-US" altLang="zh-TW" b="1" i="0" dirty="0">
                <a:solidFill>
                  <a:srgbClr val="000000"/>
                </a:solidFill>
                <a:effectLst/>
                <a:latin typeface="OpenSans"/>
              </a:rPr>
              <a:t>DevOps </a:t>
            </a:r>
            <a:r>
              <a:rPr lang="zh-TW" altLang="en-US" b="1" i="0" dirty="0">
                <a:solidFill>
                  <a:srgbClr val="000000"/>
                </a:solidFill>
                <a:effectLst/>
                <a:latin typeface="OpenSans"/>
              </a:rPr>
              <a:t>方法進行</a:t>
            </a:r>
            <a:r>
              <a:rPr lang="zh-TW" altLang="en-US" b="0" i="0" dirty="0">
                <a:solidFill>
                  <a:srgbClr val="000000"/>
                </a:solidFill>
                <a:effectLst/>
                <a:latin typeface="OpenSans"/>
              </a:rPr>
              <a:t>管理和</a:t>
            </a:r>
            <a:r>
              <a:rPr lang="zh-TW" altLang="en-US" b="1" i="0" dirty="0">
                <a:solidFill>
                  <a:srgbClr val="000000"/>
                </a:solidFill>
                <a:effectLst/>
                <a:latin typeface="OpenSans"/>
              </a:rPr>
              <a:t>編排</a:t>
            </a:r>
            <a:r>
              <a:rPr lang="zh-TW" altLang="en-US" b="0" i="0" dirty="0">
                <a:solidFill>
                  <a:srgbClr val="000000"/>
                </a:solidFill>
                <a:effectLst/>
                <a:latin typeface="OpenSans"/>
              </a:rPr>
              <a:t>。</a:t>
            </a:r>
          </a:p>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24</a:t>
            </a:fld>
            <a:endParaRPr lang="en-US" dirty="0"/>
          </a:p>
        </p:txBody>
      </p:sp>
    </p:spTree>
    <p:extLst>
      <p:ext uri="{BB962C8B-B14F-4D97-AF65-F5344CB8AC3E}">
        <p14:creationId xmlns:p14="http://schemas.microsoft.com/office/powerpoint/2010/main" val="3527697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Arial" panose="020B0604020202020204" pitchFamily="34" charset="0"/>
              <a:buChar char="•"/>
            </a:pPr>
            <a:r>
              <a:rPr lang="en-US" altLang="zh-TW" b="1" i="0" dirty="0">
                <a:solidFill>
                  <a:srgbClr val="000000"/>
                </a:solidFill>
                <a:effectLst/>
                <a:latin typeface="OpenSans"/>
              </a:rPr>
              <a:t>80 </a:t>
            </a:r>
            <a:r>
              <a:rPr lang="zh-TW" altLang="en-US" b="1" i="0" dirty="0">
                <a:solidFill>
                  <a:srgbClr val="000000"/>
                </a:solidFill>
                <a:effectLst/>
                <a:latin typeface="OpenSans"/>
              </a:rPr>
              <a:t>年代至 </a:t>
            </a:r>
            <a:r>
              <a:rPr lang="en-US" altLang="zh-TW" b="1" i="0" dirty="0">
                <a:solidFill>
                  <a:srgbClr val="000000"/>
                </a:solidFill>
                <a:effectLst/>
                <a:latin typeface="OpenSans"/>
              </a:rPr>
              <a:t>90 </a:t>
            </a:r>
            <a:r>
              <a:rPr lang="zh-TW" altLang="en-US" b="1" i="0" dirty="0">
                <a:solidFill>
                  <a:srgbClr val="000000"/>
                </a:solidFill>
                <a:effectLst/>
                <a:latin typeface="OpenSans"/>
              </a:rPr>
              <a:t>年代中期：</a:t>
            </a:r>
            <a:r>
              <a:rPr lang="zh-TW" altLang="en-US" b="0" i="0" dirty="0">
                <a:solidFill>
                  <a:srgbClr val="000000"/>
                </a:solidFill>
                <a:effectLst/>
                <a:latin typeface="OpenSans"/>
              </a:rPr>
              <a:t>使用傳統</a:t>
            </a:r>
            <a:r>
              <a:rPr lang="zh-TW" altLang="en-US" b="1" i="0" dirty="0">
                <a:solidFill>
                  <a:srgbClr val="000000"/>
                </a:solidFill>
                <a:effectLst/>
                <a:latin typeface="OpenSans"/>
              </a:rPr>
              <a:t>瀑布</a:t>
            </a:r>
            <a:r>
              <a:rPr lang="zh-TW" altLang="en-US" b="0" i="0" dirty="0">
                <a:solidFill>
                  <a:srgbClr val="000000"/>
                </a:solidFill>
                <a:effectLst/>
                <a:latin typeface="OpenSans"/>
              </a:rPr>
              <a:t>方法開發的具有物理服務器、運行</a:t>
            </a:r>
            <a:r>
              <a:rPr lang="zh-TW" altLang="en-US" b="1" i="0" dirty="0">
                <a:solidFill>
                  <a:srgbClr val="000000"/>
                </a:solidFill>
                <a:effectLst/>
                <a:latin typeface="OpenSans"/>
              </a:rPr>
              <a:t>單體應用程序的</a:t>
            </a:r>
            <a:r>
              <a:rPr lang="zh-TW" altLang="en-US" b="0" i="0" dirty="0">
                <a:solidFill>
                  <a:srgbClr val="000000"/>
                </a:solidFill>
                <a:effectLst/>
                <a:latin typeface="OpenSans"/>
              </a:rPr>
              <a:t>數據中心。</a:t>
            </a:r>
          </a:p>
          <a:p>
            <a:pPr algn="l">
              <a:buFont typeface="Arial" panose="020B0604020202020204" pitchFamily="34" charset="0"/>
              <a:buChar char="•"/>
            </a:pPr>
            <a:r>
              <a:rPr lang="en-US" altLang="zh-TW" b="1" i="0" dirty="0">
                <a:solidFill>
                  <a:srgbClr val="000000"/>
                </a:solidFill>
                <a:effectLst/>
                <a:latin typeface="OpenSans"/>
              </a:rPr>
              <a:t>90 </a:t>
            </a:r>
            <a:r>
              <a:rPr lang="zh-TW" altLang="en-US" b="1" i="0" dirty="0">
                <a:solidFill>
                  <a:srgbClr val="000000"/>
                </a:solidFill>
                <a:effectLst/>
                <a:latin typeface="OpenSans"/>
              </a:rPr>
              <a:t>年代末至 </a:t>
            </a:r>
            <a:r>
              <a:rPr lang="en-US" altLang="zh-TW" b="1" i="0" dirty="0">
                <a:solidFill>
                  <a:srgbClr val="000000"/>
                </a:solidFill>
                <a:effectLst/>
                <a:latin typeface="OpenSans"/>
              </a:rPr>
              <a:t>00 </a:t>
            </a:r>
            <a:r>
              <a:rPr lang="zh-TW" altLang="en-US" b="1" i="0" dirty="0">
                <a:solidFill>
                  <a:srgbClr val="000000"/>
                </a:solidFill>
                <a:effectLst/>
                <a:latin typeface="OpenSans"/>
              </a:rPr>
              <a:t>年代後期：</a:t>
            </a:r>
            <a:r>
              <a:rPr lang="zh-TW" altLang="en-US" b="0" i="0" dirty="0">
                <a:solidFill>
                  <a:srgbClr val="000000"/>
                </a:solidFill>
                <a:effectLst/>
                <a:latin typeface="OpenSans"/>
              </a:rPr>
              <a:t>運行 </a:t>
            </a:r>
            <a:r>
              <a:rPr lang="en-US" altLang="zh-TW" b="0" i="0" dirty="0">
                <a:solidFill>
                  <a:srgbClr val="000000"/>
                </a:solidFill>
                <a:effectLst/>
                <a:latin typeface="OpenSans"/>
              </a:rPr>
              <a:t>Unix/Linux </a:t>
            </a:r>
            <a:r>
              <a:rPr lang="zh-TW" altLang="en-US" b="0" i="0" dirty="0">
                <a:solidFill>
                  <a:srgbClr val="000000"/>
                </a:solidFill>
                <a:effectLst/>
                <a:latin typeface="OpenSans"/>
              </a:rPr>
              <a:t>服務器的數據中心和託管服務提供商，虛擬化（</a:t>
            </a:r>
            <a:r>
              <a:rPr lang="en-US" altLang="zh-TW" b="0" i="0" dirty="0">
                <a:solidFill>
                  <a:srgbClr val="000000"/>
                </a:solidFill>
                <a:effectLst/>
                <a:latin typeface="OpenSans"/>
              </a:rPr>
              <a:t>VMWare</a:t>
            </a:r>
            <a:r>
              <a:rPr lang="zh-TW" altLang="en-US" b="0" i="0" dirty="0">
                <a:solidFill>
                  <a:srgbClr val="000000"/>
                </a:solidFill>
                <a:effectLst/>
                <a:latin typeface="OpenSans"/>
              </a:rPr>
              <a:t>、</a:t>
            </a:r>
            <a:r>
              <a:rPr lang="en-US" altLang="zh-TW" b="0" i="0" dirty="0">
                <a:solidFill>
                  <a:srgbClr val="000000"/>
                </a:solidFill>
                <a:effectLst/>
                <a:latin typeface="OpenSans"/>
              </a:rPr>
              <a:t>KVM</a:t>
            </a:r>
            <a:r>
              <a:rPr lang="zh-TW" altLang="en-US" b="0" i="0" dirty="0">
                <a:solidFill>
                  <a:srgbClr val="000000"/>
                </a:solidFill>
                <a:effectLst/>
                <a:latin typeface="OpenSans"/>
              </a:rPr>
              <a:t>）的出現，運行使用敏捷方法開發的</a:t>
            </a:r>
            <a:r>
              <a:rPr lang="en-US" altLang="zh-TW" b="1" i="0" dirty="0">
                <a:solidFill>
                  <a:srgbClr val="000000"/>
                </a:solidFill>
                <a:effectLst/>
                <a:latin typeface="OpenSans"/>
              </a:rPr>
              <a:t>n </a:t>
            </a:r>
            <a:r>
              <a:rPr lang="zh-TW" altLang="en-US" b="1" i="0" dirty="0">
                <a:solidFill>
                  <a:srgbClr val="000000"/>
                </a:solidFill>
                <a:effectLst/>
                <a:latin typeface="OpenSans"/>
              </a:rPr>
              <a:t>層應用程序</a:t>
            </a:r>
            <a:r>
              <a:rPr lang="zh-TW" altLang="en-US" b="0" i="0" dirty="0">
                <a:solidFill>
                  <a:srgbClr val="000000"/>
                </a:solidFill>
                <a:effectLst/>
                <a:latin typeface="OpenSans"/>
              </a:rPr>
              <a:t>。</a:t>
            </a:r>
          </a:p>
          <a:p>
            <a:pPr algn="l">
              <a:buFont typeface="Arial" panose="020B0604020202020204" pitchFamily="34" charset="0"/>
              <a:buChar char="•"/>
            </a:pPr>
            <a:r>
              <a:rPr lang="en-US" altLang="zh-TW" b="1" i="0" dirty="0">
                <a:solidFill>
                  <a:srgbClr val="000000"/>
                </a:solidFill>
                <a:effectLst/>
                <a:latin typeface="OpenSans"/>
              </a:rPr>
              <a:t>~ 2010 – </a:t>
            </a:r>
            <a:r>
              <a:rPr lang="zh-TW" altLang="en-US" b="1" i="0" dirty="0">
                <a:solidFill>
                  <a:srgbClr val="000000"/>
                </a:solidFill>
                <a:effectLst/>
                <a:latin typeface="OpenSans"/>
              </a:rPr>
              <a:t>現在：</a:t>
            </a:r>
            <a:r>
              <a:rPr lang="zh-TW" altLang="en-US" b="0" i="0" dirty="0">
                <a:solidFill>
                  <a:srgbClr val="000000"/>
                </a:solidFill>
                <a:effectLst/>
                <a:latin typeface="OpenSans"/>
              </a:rPr>
              <a:t>雲越來越多地取代數據中心和託管，將應用程序分解為</a:t>
            </a:r>
            <a:r>
              <a:rPr lang="zh-TW" altLang="en-US" b="1" i="0" dirty="0">
                <a:solidFill>
                  <a:srgbClr val="000000"/>
                </a:solidFill>
                <a:effectLst/>
                <a:latin typeface="OpenSans"/>
              </a:rPr>
              <a:t>微服務</a:t>
            </a:r>
            <a:r>
              <a:rPr lang="zh-TW" altLang="en-US" b="0" i="0" dirty="0">
                <a:solidFill>
                  <a:srgbClr val="000000"/>
                </a:solidFill>
                <a:effectLst/>
                <a:latin typeface="OpenSans"/>
              </a:rPr>
              <a:t>，在容器基礎設施上運行，由 </a:t>
            </a:r>
            <a:r>
              <a:rPr lang="en-US" altLang="zh-TW" b="0" i="0" dirty="0">
                <a:solidFill>
                  <a:srgbClr val="000000"/>
                </a:solidFill>
                <a:effectLst/>
                <a:latin typeface="OpenSans"/>
              </a:rPr>
              <a:t>Kubernetes</a:t>
            </a:r>
            <a:r>
              <a:rPr lang="zh-TW" altLang="en-US" b="0" i="0" dirty="0">
                <a:solidFill>
                  <a:srgbClr val="000000"/>
                </a:solidFill>
                <a:effectLst/>
                <a:latin typeface="OpenSans"/>
              </a:rPr>
              <a:t>、開發人員和運營商使用</a:t>
            </a:r>
            <a:r>
              <a:rPr lang="en-US" altLang="zh-TW" b="1" i="0" dirty="0">
                <a:solidFill>
                  <a:srgbClr val="000000"/>
                </a:solidFill>
                <a:effectLst/>
                <a:latin typeface="OpenSans"/>
              </a:rPr>
              <a:t>DevOps </a:t>
            </a:r>
            <a:r>
              <a:rPr lang="zh-TW" altLang="en-US" b="1" i="0" dirty="0">
                <a:solidFill>
                  <a:srgbClr val="000000"/>
                </a:solidFill>
                <a:effectLst/>
                <a:latin typeface="OpenSans"/>
              </a:rPr>
              <a:t>方法進行</a:t>
            </a:r>
            <a:r>
              <a:rPr lang="zh-TW" altLang="en-US" b="0" i="0" dirty="0">
                <a:solidFill>
                  <a:srgbClr val="000000"/>
                </a:solidFill>
                <a:effectLst/>
                <a:latin typeface="OpenSans"/>
              </a:rPr>
              <a:t>管理和</a:t>
            </a:r>
            <a:r>
              <a:rPr lang="zh-TW" altLang="en-US" b="1" i="0" dirty="0">
                <a:solidFill>
                  <a:srgbClr val="000000"/>
                </a:solidFill>
                <a:effectLst/>
                <a:latin typeface="OpenSans"/>
              </a:rPr>
              <a:t>編排</a:t>
            </a:r>
            <a:r>
              <a:rPr lang="zh-TW" altLang="en-US" b="0" i="0" dirty="0">
                <a:solidFill>
                  <a:srgbClr val="000000"/>
                </a:solidFill>
                <a:effectLst/>
                <a:latin typeface="OpenSans"/>
              </a:rPr>
              <a:t>。</a:t>
            </a:r>
          </a:p>
          <a:p>
            <a:endParaRPr lang="en-US" altLang="zh-TW" dirty="0"/>
          </a:p>
          <a:p>
            <a:r>
              <a:rPr lang="zh-TW" altLang="en-US" b="0" i="0" dirty="0">
                <a:solidFill>
                  <a:srgbClr val="222222"/>
                </a:solidFill>
                <a:effectLst/>
                <a:latin typeface="Spoqa Han Sans"/>
              </a:rPr>
              <a:t>軟體專案開發經驗的人來說，工作流程不外乎從理解業務目標開始，透過與業務需求單位的訪談，確定需求。需求確定後，以規格書 </a:t>
            </a:r>
            <a:r>
              <a:rPr lang="en-US" altLang="zh-TW" b="0" i="0" dirty="0">
                <a:solidFill>
                  <a:srgbClr val="222222"/>
                </a:solidFill>
                <a:effectLst/>
                <a:latin typeface="Spoqa Han Sans"/>
              </a:rPr>
              <a:t>(SPEC.) </a:t>
            </a:r>
            <a:r>
              <a:rPr lang="zh-TW" altLang="en-US" b="0" i="0" dirty="0">
                <a:solidFill>
                  <a:srgbClr val="222222"/>
                </a:solidFill>
                <a:effectLst/>
                <a:latin typeface="Spoqa Han Sans"/>
              </a:rPr>
              <a:t>的方式交付給開發單位，軟體開發人員應用軟體開發的技巧，將複雜的商業邏輯轉換成程式碼。在過程中，我們可以發現，軟體的複雜程度與專案的成敗有著高度密切關係。軟體設計就是嘗試將複雜的商業知識與流程，透過軟體開發人員有系統的方式轉換成容易理解與維護的程式碼，最終達到企業與組織的預期目標。</a:t>
            </a:r>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5</a:t>
            </a:fld>
            <a:endParaRPr lang="en-US" dirty="0"/>
          </a:p>
        </p:txBody>
      </p:sp>
    </p:spTree>
    <p:extLst>
      <p:ext uri="{BB962C8B-B14F-4D97-AF65-F5344CB8AC3E}">
        <p14:creationId xmlns:p14="http://schemas.microsoft.com/office/powerpoint/2010/main" val="2277649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Arial" panose="020B0604020202020204" pitchFamily="34" charset="0"/>
              <a:buChar char="•"/>
            </a:pPr>
            <a:r>
              <a:rPr lang="en-US" altLang="zh-TW" b="1" i="0" dirty="0">
                <a:solidFill>
                  <a:srgbClr val="000000"/>
                </a:solidFill>
                <a:effectLst/>
                <a:latin typeface="OpenSans"/>
              </a:rPr>
              <a:t>80 </a:t>
            </a:r>
            <a:r>
              <a:rPr lang="zh-TW" altLang="en-US" b="1" i="0" dirty="0">
                <a:solidFill>
                  <a:srgbClr val="000000"/>
                </a:solidFill>
                <a:effectLst/>
                <a:latin typeface="OpenSans"/>
              </a:rPr>
              <a:t>年代至 </a:t>
            </a:r>
            <a:r>
              <a:rPr lang="en-US" altLang="zh-TW" b="1" i="0" dirty="0">
                <a:solidFill>
                  <a:srgbClr val="000000"/>
                </a:solidFill>
                <a:effectLst/>
                <a:latin typeface="OpenSans"/>
              </a:rPr>
              <a:t>90 </a:t>
            </a:r>
            <a:r>
              <a:rPr lang="zh-TW" altLang="en-US" b="1" i="0" dirty="0">
                <a:solidFill>
                  <a:srgbClr val="000000"/>
                </a:solidFill>
                <a:effectLst/>
                <a:latin typeface="OpenSans"/>
              </a:rPr>
              <a:t>年代中期：</a:t>
            </a:r>
            <a:r>
              <a:rPr lang="zh-TW" altLang="en-US" b="0" i="0" dirty="0">
                <a:solidFill>
                  <a:srgbClr val="000000"/>
                </a:solidFill>
                <a:effectLst/>
                <a:latin typeface="OpenSans"/>
              </a:rPr>
              <a:t>使用傳統</a:t>
            </a:r>
            <a:r>
              <a:rPr lang="zh-TW" altLang="en-US" b="1" i="0" dirty="0">
                <a:solidFill>
                  <a:srgbClr val="000000"/>
                </a:solidFill>
                <a:effectLst/>
                <a:latin typeface="OpenSans"/>
              </a:rPr>
              <a:t>瀑布</a:t>
            </a:r>
            <a:r>
              <a:rPr lang="zh-TW" altLang="en-US" b="0" i="0" dirty="0">
                <a:solidFill>
                  <a:srgbClr val="000000"/>
                </a:solidFill>
                <a:effectLst/>
                <a:latin typeface="OpenSans"/>
              </a:rPr>
              <a:t>方法開發的具有物理服務器、運行</a:t>
            </a:r>
            <a:r>
              <a:rPr lang="zh-TW" altLang="en-US" b="1" i="0" dirty="0">
                <a:solidFill>
                  <a:srgbClr val="000000"/>
                </a:solidFill>
                <a:effectLst/>
                <a:latin typeface="OpenSans"/>
              </a:rPr>
              <a:t>單體應用程序的</a:t>
            </a:r>
            <a:r>
              <a:rPr lang="zh-TW" altLang="en-US" b="0" i="0" dirty="0">
                <a:solidFill>
                  <a:srgbClr val="000000"/>
                </a:solidFill>
                <a:effectLst/>
                <a:latin typeface="OpenSans"/>
              </a:rPr>
              <a:t>數據中心。</a:t>
            </a:r>
          </a:p>
          <a:p>
            <a:pPr algn="l">
              <a:buFont typeface="Arial" panose="020B0604020202020204" pitchFamily="34" charset="0"/>
              <a:buChar char="•"/>
            </a:pPr>
            <a:r>
              <a:rPr lang="en-US" altLang="zh-TW" b="1" i="0" dirty="0">
                <a:solidFill>
                  <a:srgbClr val="000000"/>
                </a:solidFill>
                <a:effectLst/>
                <a:latin typeface="OpenSans"/>
              </a:rPr>
              <a:t>90 </a:t>
            </a:r>
            <a:r>
              <a:rPr lang="zh-TW" altLang="en-US" b="1" i="0" dirty="0">
                <a:solidFill>
                  <a:srgbClr val="000000"/>
                </a:solidFill>
                <a:effectLst/>
                <a:latin typeface="OpenSans"/>
              </a:rPr>
              <a:t>年代末至 </a:t>
            </a:r>
            <a:r>
              <a:rPr lang="en-US" altLang="zh-TW" b="1" i="0" dirty="0">
                <a:solidFill>
                  <a:srgbClr val="000000"/>
                </a:solidFill>
                <a:effectLst/>
                <a:latin typeface="OpenSans"/>
              </a:rPr>
              <a:t>00 </a:t>
            </a:r>
            <a:r>
              <a:rPr lang="zh-TW" altLang="en-US" b="1" i="0" dirty="0">
                <a:solidFill>
                  <a:srgbClr val="000000"/>
                </a:solidFill>
                <a:effectLst/>
                <a:latin typeface="OpenSans"/>
              </a:rPr>
              <a:t>年代後期：</a:t>
            </a:r>
            <a:r>
              <a:rPr lang="zh-TW" altLang="en-US" b="0" i="0" dirty="0">
                <a:solidFill>
                  <a:srgbClr val="000000"/>
                </a:solidFill>
                <a:effectLst/>
                <a:latin typeface="OpenSans"/>
              </a:rPr>
              <a:t>運行 </a:t>
            </a:r>
            <a:r>
              <a:rPr lang="en-US" altLang="zh-TW" b="0" i="0" dirty="0">
                <a:solidFill>
                  <a:srgbClr val="000000"/>
                </a:solidFill>
                <a:effectLst/>
                <a:latin typeface="OpenSans"/>
              </a:rPr>
              <a:t>Unix/Linux </a:t>
            </a:r>
            <a:r>
              <a:rPr lang="zh-TW" altLang="en-US" b="0" i="0" dirty="0">
                <a:solidFill>
                  <a:srgbClr val="000000"/>
                </a:solidFill>
                <a:effectLst/>
                <a:latin typeface="OpenSans"/>
              </a:rPr>
              <a:t>服務器的數據中心和託管服務提供商，虛擬化（</a:t>
            </a:r>
            <a:r>
              <a:rPr lang="en-US" altLang="zh-TW" b="0" i="0" dirty="0">
                <a:solidFill>
                  <a:srgbClr val="000000"/>
                </a:solidFill>
                <a:effectLst/>
                <a:latin typeface="OpenSans"/>
              </a:rPr>
              <a:t>VMWare</a:t>
            </a:r>
            <a:r>
              <a:rPr lang="zh-TW" altLang="en-US" b="0" i="0" dirty="0">
                <a:solidFill>
                  <a:srgbClr val="000000"/>
                </a:solidFill>
                <a:effectLst/>
                <a:latin typeface="OpenSans"/>
              </a:rPr>
              <a:t>、</a:t>
            </a:r>
            <a:r>
              <a:rPr lang="en-US" altLang="zh-TW" b="0" i="0" dirty="0">
                <a:solidFill>
                  <a:srgbClr val="000000"/>
                </a:solidFill>
                <a:effectLst/>
                <a:latin typeface="OpenSans"/>
              </a:rPr>
              <a:t>KVM</a:t>
            </a:r>
            <a:r>
              <a:rPr lang="zh-TW" altLang="en-US" b="0" i="0" dirty="0">
                <a:solidFill>
                  <a:srgbClr val="000000"/>
                </a:solidFill>
                <a:effectLst/>
                <a:latin typeface="OpenSans"/>
              </a:rPr>
              <a:t>）的出現，運行使用敏捷方法開發的</a:t>
            </a:r>
            <a:r>
              <a:rPr lang="en-US" altLang="zh-TW" b="1" i="0" dirty="0">
                <a:solidFill>
                  <a:srgbClr val="000000"/>
                </a:solidFill>
                <a:effectLst/>
                <a:latin typeface="OpenSans"/>
              </a:rPr>
              <a:t>n </a:t>
            </a:r>
            <a:r>
              <a:rPr lang="zh-TW" altLang="en-US" b="1" i="0" dirty="0">
                <a:solidFill>
                  <a:srgbClr val="000000"/>
                </a:solidFill>
                <a:effectLst/>
                <a:latin typeface="OpenSans"/>
              </a:rPr>
              <a:t>層應用程序</a:t>
            </a:r>
            <a:r>
              <a:rPr lang="zh-TW" altLang="en-US" b="0" i="0" dirty="0">
                <a:solidFill>
                  <a:srgbClr val="000000"/>
                </a:solidFill>
                <a:effectLst/>
                <a:latin typeface="OpenSans"/>
              </a:rPr>
              <a:t>。</a:t>
            </a:r>
          </a:p>
          <a:p>
            <a:pPr algn="l">
              <a:buFont typeface="Arial" panose="020B0604020202020204" pitchFamily="34" charset="0"/>
              <a:buChar char="•"/>
            </a:pPr>
            <a:r>
              <a:rPr lang="en-US" altLang="zh-TW" b="1" i="0" dirty="0">
                <a:solidFill>
                  <a:srgbClr val="000000"/>
                </a:solidFill>
                <a:effectLst/>
                <a:latin typeface="OpenSans"/>
              </a:rPr>
              <a:t>~ 2010 – </a:t>
            </a:r>
            <a:r>
              <a:rPr lang="zh-TW" altLang="en-US" b="1" i="0" dirty="0">
                <a:solidFill>
                  <a:srgbClr val="000000"/>
                </a:solidFill>
                <a:effectLst/>
                <a:latin typeface="OpenSans"/>
              </a:rPr>
              <a:t>現在：</a:t>
            </a:r>
            <a:r>
              <a:rPr lang="zh-TW" altLang="en-US" b="0" i="0" dirty="0">
                <a:solidFill>
                  <a:srgbClr val="000000"/>
                </a:solidFill>
                <a:effectLst/>
                <a:latin typeface="OpenSans"/>
              </a:rPr>
              <a:t>雲越來越多地取代數據中心和託管，將應用程序分解為</a:t>
            </a:r>
            <a:r>
              <a:rPr lang="zh-TW" altLang="en-US" b="1" i="0" dirty="0">
                <a:solidFill>
                  <a:srgbClr val="000000"/>
                </a:solidFill>
                <a:effectLst/>
                <a:latin typeface="OpenSans"/>
              </a:rPr>
              <a:t>微服務</a:t>
            </a:r>
            <a:r>
              <a:rPr lang="zh-TW" altLang="en-US" b="0" i="0" dirty="0">
                <a:solidFill>
                  <a:srgbClr val="000000"/>
                </a:solidFill>
                <a:effectLst/>
                <a:latin typeface="OpenSans"/>
              </a:rPr>
              <a:t>，在容器基礎設施上運行，由 </a:t>
            </a:r>
            <a:r>
              <a:rPr lang="en-US" altLang="zh-TW" b="0" i="0" dirty="0">
                <a:solidFill>
                  <a:srgbClr val="000000"/>
                </a:solidFill>
                <a:effectLst/>
                <a:latin typeface="OpenSans"/>
              </a:rPr>
              <a:t>Kubernetes</a:t>
            </a:r>
            <a:r>
              <a:rPr lang="zh-TW" altLang="en-US" b="0" i="0" dirty="0">
                <a:solidFill>
                  <a:srgbClr val="000000"/>
                </a:solidFill>
                <a:effectLst/>
                <a:latin typeface="OpenSans"/>
              </a:rPr>
              <a:t>、開發人員和運營商使用</a:t>
            </a:r>
            <a:r>
              <a:rPr lang="en-US" altLang="zh-TW" b="1" i="0" dirty="0">
                <a:solidFill>
                  <a:srgbClr val="000000"/>
                </a:solidFill>
                <a:effectLst/>
                <a:latin typeface="OpenSans"/>
              </a:rPr>
              <a:t>DevOps </a:t>
            </a:r>
            <a:r>
              <a:rPr lang="zh-TW" altLang="en-US" b="1" i="0" dirty="0">
                <a:solidFill>
                  <a:srgbClr val="000000"/>
                </a:solidFill>
                <a:effectLst/>
                <a:latin typeface="OpenSans"/>
              </a:rPr>
              <a:t>方法進行</a:t>
            </a:r>
            <a:r>
              <a:rPr lang="zh-TW" altLang="en-US" b="0" i="0" dirty="0">
                <a:solidFill>
                  <a:srgbClr val="000000"/>
                </a:solidFill>
                <a:effectLst/>
                <a:latin typeface="OpenSans"/>
              </a:rPr>
              <a:t>管理和</a:t>
            </a:r>
            <a:r>
              <a:rPr lang="zh-TW" altLang="en-US" b="1" i="0" dirty="0">
                <a:solidFill>
                  <a:srgbClr val="000000"/>
                </a:solidFill>
                <a:effectLst/>
                <a:latin typeface="OpenSans"/>
              </a:rPr>
              <a:t>編排</a:t>
            </a:r>
            <a:r>
              <a:rPr lang="zh-TW" altLang="en-US" b="0" i="0" dirty="0">
                <a:solidFill>
                  <a:srgbClr val="000000"/>
                </a:solidFill>
                <a:effectLst/>
                <a:latin typeface="OpenSans"/>
              </a:rPr>
              <a:t>。</a:t>
            </a:r>
          </a:p>
          <a:p>
            <a:endParaRPr lang="en-US" altLang="zh-TW" dirty="0"/>
          </a:p>
          <a:p>
            <a:r>
              <a:rPr lang="zh-TW" altLang="en-US" b="0" i="0" dirty="0">
                <a:solidFill>
                  <a:srgbClr val="222222"/>
                </a:solidFill>
                <a:effectLst/>
                <a:latin typeface="Spoqa Han Sans"/>
              </a:rPr>
              <a:t>軟體專案開發經驗的人來說，工作流程不外乎從理解業務目標開始，透過與業務需求單位的訪談，確定需求。需求確定後，以規格書 </a:t>
            </a:r>
            <a:r>
              <a:rPr lang="en-US" altLang="zh-TW" b="0" i="0" dirty="0">
                <a:solidFill>
                  <a:srgbClr val="222222"/>
                </a:solidFill>
                <a:effectLst/>
                <a:latin typeface="Spoqa Han Sans"/>
              </a:rPr>
              <a:t>(SPEC.) </a:t>
            </a:r>
            <a:r>
              <a:rPr lang="zh-TW" altLang="en-US" b="0" i="0" dirty="0">
                <a:solidFill>
                  <a:srgbClr val="222222"/>
                </a:solidFill>
                <a:effectLst/>
                <a:latin typeface="Spoqa Han Sans"/>
              </a:rPr>
              <a:t>的方式交付給開發單位，軟體開發人員應用軟體開發的技巧，將複雜的商業邏輯轉換成程式碼。在過程中，我們可以發現，軟體的複雜程度與專案的成敗有著高度密切關係。軟體設計就是嘗試將複雜的商業知識與流程，透過軟體開發人員有系統的方式轉換成容易理解與維護的程式碼，最終達到企業與組織的預期目標。</a:t>
            </a:r>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6</a:t>
            </a:fld>
            <a:endParaRPr lang="en-US" dirty="0"/>
          </a:p>
        </p:txBody>
      </p:sp>
    </p:spTree>
    <p:extLst>
      <p:ext uri="{BB962C8B-B14F-4D97-AF65-F5344CB8AC3E}">
        <p14:creationId xmlns:p14="http://schemas.microsoft.com/office/powerpoint/2010/main" val="277302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Arial" panose="020B0604020202020204" pitchFamily="34" charset="0"/>
              <a:buChar char="•"/>
            </a:pPr>
            <a:r>
              <a:rPr lang="en-US" altLang="zh-TW" b="1" i="0" dirty="0">
                <a:solidFill>
                  <a:srgbClr val="000000"/>
                </a:solidFill>
                <a:effectLst/>
                <a:latin typeface="OpenSans"/>
              </a:rPr>
              <a:t>80 </a:t>
            </a:r>
            <a:r>
              <a:rPr lang="zh-TW" altLang="en-US" b="1" i="0" dirty="0">
                <a:solidFill>
                  <a:srgbClr val="000000"/>
                </a:solidFill>
                <a:effectLst/>
                <a:latin typeface="OpenSans"/>
              </a:rPr>
              <a:t>年代至 </a:t>
            </a:r>
            <a:r>
              <a:rPr lang="en-US" altLang="zh-TW" b="1" i="0" dirty="0">
                <a:solidFill>
                  <a:srgbClr val="000000"/>
                </a:solidFill>
                <a:effectLst/>
                <a:latin typeface="OpenSans"/>
              </a:rPr>
              <a:t>90 </a:t>
            </a:r>
            <a:r>
              <a:rPr lang="zh-TW" altLang="en-US" b="1" i="0" dirty="0">
                <a:solidFill>
                  <a:srgbClr val="000000"/>
                </a:solidFill>
                <a:effectLst/>
                <a:latin typeface="OpenSans"/>
              </a:rPr>
              <a:t>年代中期：</a:t>
            </a:r>
            <a:r>
              <a:rPr lang="zh-TW" altLang="en-US" b="0" i="0" dirty="0">
                <a:solidFill>
                  <a:srgbClr val="000000"/>
                </a:solidFill>
                <a:effectLst/>
                <a:latin typeface="OpenSans"/>
              </a:rPr>
              <a:t>使用傳統</a:t>
            </a:r>
            <a:r>
              <a:rPr lang="zh-TW" altLang="en-US" b="1" i="0" dirty="0">
                <a:solidFill>
                  <a:srgbClr val="000000"/>
                </a:solidFill>
                <a:effectLst/>
                <a:latin typeface="OpenSans"/>
              </a:rPr>
              <a:t>瀑布</a:t>
            </a:r>
            <a:r>
              <a:rPr lang="zh-TW" altLang="en-US" b="0" i="0" dirty="0">
                <a:solidFill>
                  <a:srgbClr val="000000"/>
                </a:solidFill>
                <a:effectLst/>
                <a:latin typeface="OpenSans"/>
              </a:rPr>
              <a:t>方法開發的具有物理服務器、運行</a:t>
            </a:r>
            <a:r>
              <a:rPr lang="zh-TW" altLang="en-US" b="1" i="0" dirty="0">
                <a:solidFill>
                  <a:srgbClr val="000000"/>
                </a:solidFill>
                <a:effectLst/>
                <a:latin typeface="OpenSans"/>
              </a:rPr>
              <a:t>單體應用程序的</a:t>
            </a:r>
            <a:r>
              <a:rPr lang="zh-TW" altLang="en-US" b="0" i="0" dirty="0">
                <a:solidFill>
                  <a:srgbClr val="000000"/>
                </a:solidFill>
                <a:effectLst/>
                <a:latin typeface="OpenSans"/>
              </a:rPr>
              <a:t>數據中心。</a:t>
            </a:r>
          </a:p>
          <a:p>
            <a:pPr algn="l">
              <a:buFont typeface="Arial" panose="020B0604020202020204" pitchFamily="34" charset="0"/>
              <a:buChar char="•"/>
            </a:pPr>
            <a:r>
              <a:rPr lang="en-US" altLang="zh-TW" b="1" i="0" dirty="0">
                <a:solidFill>
                  <a:srgbClr val="000000"/>
                </a:solidFill>
                <a:effectLst/>
                <a:latin typeface="OpenSans"/>
              </a:rPr>
              <a:t>90 </a:t>
            </a:r>
            <a:r>
              <a:rPr lang="zh-TW" altLang="en-US" b="1" i="0" dirty="0">
                <a:solidFill>
                  <a:srgbClr val="000000"/>
                </a:solidFill>
                <a:effectLst/>
                <a:latin typeface="OpenSans"/>
              </a:rPr>
              <a:t>年代末至 </a:t>
            </a:r>
            <a:r>
              <a:rPr lang="en-US" altLang="zh-TW" b="1" i="0" dirty="0">
                <a:solidFill>
                  <a:srgbClr val="000000"/>
                </a:solidFill>
                <a:effectLst/>
                <a:latin typeface="OpenSans"/>
              </a:rPr>
              <a:t>00 </a:t>
            </a:r>
            <a:r>
              <a:rPr lang="zh-TW" altLang="en-US" b="1" i="0" dirty="0">
                <a:solidFill>
                  <a:srgbClr val="000000"/>
                </a:solidFill>
                <a:effectLst/>
                <a:latin typeface="OpenSans"/>
              </a:rPr>
              <a:t>年代後期：</a:t>
            </a:r>
            <a:r>
              <a:rPr lang="zh-TW" altLang="en-US" b="0" i="0" dirty="0">
                <a:solidFill>
                  <a:srgbClr val="000000"/>
                </a:solidFill>
                <a:effectLst/>
                <a:latin typeface="OpenSans"/>
              </a:rPr>
              <a:t>運行 </a:t>
            </a:r>
            <a:r>
              <a:rPr lang="en-US" altLang="zh-TW" b="0" i="0" dirty="0">
                <a:solidFill>
                  <a:srgbClr val="000000"/>
                </a:solidFill>
                <a:effectLst/>
                <a:latin typeface="OpenSans"/>
              </a:rPr>
              <a:t>Unix/Linux </a:t>
            </a:r>
            <a:r>
              <a:rPr lang="zh-TW" altLang="en-US" b="0" i="0" dirty="0">
                <a:solidFill>
                  <a:srgbClr val="000000"/>
                </a:solidFill>
                <a:effectLst/>
                <a:latin typeface="OpenSans"/>
              </a:rPr>
              <a:t>服務器的數據中心和託管服務提供商，虛擬化（</a:t>
            </a:r>
            <a:r>
              <a:rPr lang="en-US" altLang="zh-TW" b="0" i="0" dirty="0">
                <a:solidFill>
                  <a:srgbClr val="000000"/>
                </a:solidFill>
                <a:effectLst/>
                <a:latin typeface="OpenSans"/>
              </a:rPr>
              <a:t>VMWare</a:t>
            </a:r>
            <a:r>
              <a:rPr lang="zh-TW" altLang="en-US" b="0" i="0" dirty="0">
                <a:solidFill>
                  <a:srgbClr val="000000"/>
                </a:solidFill>
                <a:effectLst/>
                <a:latin typeface="OpenSans"/>
              </a:rPr>
              <a:t>、</a:t>
            </a:r>
            <a:r>
              <a:rPr lang="en-US" altLang="zh-TW" b="0" i="0" dirty="0">
                <a:solidFill>
                  <a:srgbClr val="000000"/>
                </a:solidFill>
                <a:effectLst/>
                <a:latin typeface="OpenSans"/>
              </a:rPr>
              <a:t>KVM</a:t>
            </a:r>
            <a:r>
              <a:rPr lang="zh-TW" altLang="en-US" b="0" i="0" dirty="0">
                <a:solidFill>
                  <a:srgbClr val="000000"/>
                </a:solidFill>
                <a:effectLst/>
                <a:latin typeface="OpenSans"/>
              </a:rPr>
              <a:t>）的出現，運行使用敏捷方法開發的</a:t>
            </a:r>
            <a:r>
              <a:rPr lang="en-US" altLang="zh-TW" b="1" i="0" dirty="0">
                <a:solidFill>
                  <a:srgbClr val="000000"/>
                </a:solidFill>
                <a:effectLst/>
                <a:latin typeface="OpenSans"/>
              </a:rPr>
              <a:t>n </a:t>
            </a:r>
            <a:r>
              <a:rPr lang="zh-TW" altLang="en-US" b="1" i="0" dirty="0">
                <a:solidFill>
                  <a:srgbClr val="000000"/>
                </a:solidFill>
                <a:effectLst/>
                <a:latin typeface="OpenSans"/>
              </a:rPr>
              <a:t>層應用程序</a:t>
            </a:r>
            <a:r>
              <a:rPr lang="zh-TW" altLang="en-US" b="0" i="0" dirty="0">
                <a:solidFill>
                  <a:srgbClr val="000000"/>
                </a:solidFill>
                <a:effectLst/>
                <a:latin typeface="OpenSans"/>
              </a:rPr>
              <a:t>。</a:t>
            </a:r>
          </a:p>
          <a:p>
            <a:pPr algn="l">
              <a:buFont typeface="Arial" panose="020B0604020202020204" pitchFamily="34" charset="0"/>
              <a:buChar char="•"/>
            </a:pPr>
            <a:r>
              <a:rPr lang="en-US" altLang="zh-TW" b="1" i="0" dirty="0">
                <a:solidFill>
                  <a:srgbClr val="000000"/>
                </a:solidFill>
                <a:effectLst/>
                <a:latin typeface="OpenSans"/>
              </a:rPr>
              <a:t>~ 2010 – </a:t>
            </a:r>
            <a:r>
              <a:rPr lang="zh-TW" altLang="en-US" b="1" i="0" dirty="0">
                <a:solidFill>
                  <a:srgbClr val="000000"/>
                </a:solidFill>
                <a:effectLst/>
                <a:latin typeface="OpenSans"/>
              </a:rPr>
              <a:t>現在：</a:t>
            </a:r>
            <a:r>
              <a:rPr lang="zh-TW" altLang="en-US" b="0" i="0" dirty="0">
                <a:solidFill>
                  <a:srgbClr val="000000"/>
                </a:solidFill>
                <a:effectLst/>
                <a:latin typeface="OpenSans"/>
              </a:rPr>
              <a:t>雲越來越多地取代數據中心和託管，將應用程序分解為</a:t>
            </a:r>
            <a:r>
              <a:rPr lang="zh-TW" altLang="en-US" b="1" i="0" dirty="0">
                <a:solidFill>
                  <a:srgbClr val="000000"/>
                </a:solidFill>
                <a:effectLst/>
                <a:latin typeface="OpenSans"/>
              </a:rPr>
              <a:t>微服務</a:t>
            </a:r>
            <a:r>
              <a:rPr lang="zh-TW" altLang="en-US" b="0" i="0" dirty="0">
                <a:solidFill>
                  <a:srgbClr val="000000"/>
                </a:solidFill>
                <a:effectLst/>
                <a:latin typeface="OpenSans"/>
              </a:rPr>
              <a:t>，在容器基礎設施上運行，由 </a:t>
            </a:r>
            <a:r>
              <a:rPr lang="en-US" altLang="zh-TW" b="0" i="0" dirty="0">
                <a:solidFill>
                  <a:srgbClr val="000000"/>
                </a:solidFill>
                <a:effectLst/>
                <a:latin typeface="OpenSans"/>
              </a:rPr>
              <a:t>Kubernetes</a:t>
            </a:r>
            <a:r>
              <a:rPr lang="zh-TW" altLang="en-US" b="0" i="0" dirty="0">
                <a:solidFill>
                  <a:srgbClr val="000000"/>
                </a:solidFill>
                <a:effectLst/>
                <a:latin typeface="OpenSans"/>
              </a:rPr>
              <a:t>、開發人員和運營商使用</a:t>
            </a:r>
            <a:r>
              <a:rPr lang="en-US" altLang="zh-TW" b="1" i="0" dirty="0">
                <a:solidFill>
                  <a:srgbClr val="000000"/>
                </a:solidFill>
                <a:effectLst/>
                <a:latin typeface="OpenSans"/>
              </a:rPr>
              <a:t>DevOps </a:t>
            </a:r>
            <a:r>
              <a:rPr lang="zh-TW" altLang="en-US" b="1" i="0" dirty="0">
                <a:solidFill>
                  <a:srgbClr val="000000"/>
                </a:solidFill>
                <a:effectLst/>
                <a:latin typeface="OpenSans"/>
              </a:rPr>
              <a:t>方法進行</a:t>
            </a:r>
            <a:r>
              <a:rPr lang="zh-TW" altLang="en-US" b="0" i="0" dirty="0">
                <a:solidFill>
                  <a:srgbClr val="000000"/>
                </a:solidFill>
                <a:effectLst/>
                <a:latin typeface="OpenSans"/>
              </a:rPr>
              <a:t>管理和</a:t>
            </a:r>
            <a:r>
              <a:rPr lang="zh-TW" altLang="en-US" b="1" i="0" dirty="0">
                <a:solidFill>
                  <a:srgbClr val="000000"/>
                </a:solidFill>
                <a:effectLst/>
                <a:latin typeface="OpenSans"/>
              </a:rPr>
              <a:t>編排</a:t>
            </a:r>
            <a:r>
              <a:rPr lang="zh-TW" altLang="en-US" b="0" i="0" dirty="0">
                <a:solidFill>
                  <a:srgbClr val="000000"/>
                </a:solidFill>
                <a:effectLst/>
                <a:latin typeface="OpenSans"/>
              </a:rPr>
              <a:t>。</a:t>
            </a:r>
          </a:p>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7</a:t>
            </a:fld>
            <a:endParaRPr lang="en-US" dirty="0"/>
          </a:p>
        </p:txBody>
      </p:sp>
    </p:spTree>
    <p:extLst>
      <p:ext uri="{BB962C8B-B14F-4D97-AF65-F5344CB8AC3E}">
        <p14:creationId xmlns:p14="http://schemas.microsoft.com/office/powerpoint/2010/main" val="2186785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333333"/>
                </a:solidFill>
                <a:effectLst/>
                <a:latin typeface="Microsoft JhengHei" panose="020B0604030504040204" pitchFamily="34" charset="-120"/>
                <a:ea typeface="Microsoft JhengHei" panose="020B0604030504040204" pitchFamily="34" charset="-120"/>
              </a:rPr>
              <a:t>單體式</a:t>
            </a:r>
            <a:r>
              <a:rPr lang="en-US" altLang="zh-TW" b="0" i="0" dirty="0">
                <a:solidFill>
                  <a:srgbClr val="333333"/>
                </a:solidFill>
                <a:effectLst/>
                <a:latin typeface="Microsoft JhengHei" panose="020B0604030504040204" pitchFamily="34" charset="-120"/>
                <a:ea typeface="Microsoft JhengHei" panose="020B0604030504040204" pitchFamily="34" charset="-120"/>
              </a:rPr>
              <a:t>:</a:t>
            </a:r>
            <a:r>
              <a:rPr lang="zh-TW" altLang="en-US" b="0" i="0" dirty="0">
                <a:solidFill>
                  <a:srgbClr val="333333"/>
                </a:solidFill>
                <a:effectLst/>
                <a:latin typeface="Microsoft JhengHei" panose="020B0604030504040204" pitchFamily="34" charset="-120"/>
                <a:ea typeface="Microsoft JhengHei" panose="020B0604030504040204" pitchFamily="34" charset="-120"/>
              </a:rPr>
              <a:t>所有的功能模組耦合在一個應用的架構方式。</a:t>
            </a:r>
            <a:r>
              <a:rPr lang="zh-TW" altLang="en-US" b="1" i="0" dirty="0">
                <a:solidFill>
                  <a:srgbClr val="333333"/>
                </a:solidFill>
                <a:effectLst/>
                <a:latin typeface="Microsoft JhengHei" panose="020B0604030504040204" pitchFamily="34" charset="-120"/>
                <a:ea typeface="Microsoft JhengHei" panose="020B0604030504040204" pitchFamily="34" charset="-120"/>
              </a:rPr>
              <a:t>資源無法隔離、無法靈活擴充套件</a:t>
            </a:r>
            <a:r>
              <a:rPr lang="zh-TW" altLang="en-US" b="0" i="0" dirty="0">
                <a:solidFill>
                  <a:srgbClr val="333333"/>
                </a:solidFill>
                <a:effectLst/>
                <a:latin typeface="Microsoft JhengHei" panose="020B0604030504040204" pitchFamily="34" charset="-120"/>
                <a:ea typeface="Microsoft JhengHei" panose="020B0604030504040204" pitchFamily="34" charset="-120"/>
              </a:rPr>
              <a:t>、</a:t>
            </a:r>
            <a:r>
              <a:rPr lang="zh-TW" altLang="en-US" b="1" i="0" dirty="0">
                <a:solidFill>
                  <a:srgbClr val="333333"/>
                </a:solidFill>
                <a:effectLst/>
                <a:latin typeface="Microsoft JhengHei" panose="020B0604030504040204" pitchFamily="34" charset="-120"/>
                <a:ea typeface="Microsoft JhengHei" panose="020B0604030504040204" pitchFamily="34" charset="-120"/>
              </a:rPr>
              <a:t>複雜度高</a:t>
            </a:r>
            <a:endParaRPr lang="en-US" altLang="zh-TW" b="0" i="0" dirty="0">
              <a:solidFill>
                <a:srgbClr val="333333"/>
              </a:solidFill>
              <a:effectLst/>
              <a:latin typeface="Microsoft JhengHei" panose="020B0604030504040204" pitchFamily="34" charset="-120"/>
              <a:ea typeface="Microsoft JhengHei" panose="020B0604030504040204" pitchFamily="34" charset="-120"/>
            </a:endParaRPr>
          </a:p>
          <a:p>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r>
              <a:rPr lang="zh-TW" altLang="en-US" b="0" i="0" dirty="0">
                <a:solidFill>
                  <a:srgbClr val="333333"/>
                </a:solidFill>
                <a:effectLst/>
                <a:latin typeface="Noto Sans TC"/>
              </a:rPr>
              <a:t>微服務是目前軟體架構的一項新趨勢，它強調高度可維護性和可擴展軟體的設計和開發，</a:t>
            </a:r>
            <a:endParaRPr lang="en-US" altLang="zh-TW" b="0" i="0" dirty="0">
              <a:solidFill>
                <a:srgbClr val="333333"/>
              </a:solidFill>
              <a:effectLst/>
              <a:latin typeface="Noto Sans TC"/>
            </a:endParaRPr>
          </a:p>
          <a:p>
            <a:r>
              <a:rPr lang="zh-TW" altLang="en-US" b="0" i="0" dirty="0">
                <a:solidFill>
                  <a:srgbClr val="333333"/>
                </a:solidFill>
                <a:effectLst/>
                <a:latin typeface="Noto Sans TC"/>
              </a:rPr>
              <a:t>微服務透過在功能面上將大型複雜系統分解成多組個別獨立的服務來管理日益增加的複雜度，</a:t>
            </a:r>
            <a:endParaRPr lang="en-US" altLang="zh-TW" b="0" i="0" dirty="0">
              <a:solidFill>
                <a:srgbClr val="333333"/>
              </a:solidFill>
              <a:effectLst/>
              <a:latin typeface="Noto Sans TC"/>
            </a:endParaRPr>
          </a:p>
          <a:p>
            <a:r>
              <a:rPr lang="zh-TW" altLang="en-US" b="0" i="0" dirty="0">
                <a:solidFill>
                  <a:srgbClr val="333333"/>
                </a:solidFill>
                <a:effectLst/>
                <a:latin typeface="Noto Sans TC"/>
              </a:rPr>
              <a:t>藉此讓服務在開發和部署過程中完全獨立，微服務因為其模組化來達成高內聚和低耦合性，</a:t>
            </a:r>
            <a:endParaRPr lang="en-US" altLang="zh-TW" b="0" i="0" dirty="0">
              <a:solidFill>
                <a:srgbClr val="333333"/>
              </a:solidFill>
              <a:effectLst/>
              <a:latin typeface="Noto Sans TC"/>
            </a:endParaRPr>
          </a:p>
          <a:p>
            <a:r>
              <a:rPr lang="zh-TW" altLang="en-US" b="0" i="0" dirty="0">
                <a:solidFill>
                  <a:srgbClr val="333333"/>
                </a:solidFill>
                <a:effectLst/>
                <a:latin typeface="Noto Sans TC"/>
              </a:rPr>
              <a:t>此方法在可維護性、可擴展性等方面皆有出色的表現和益處，但它仍舊存在一系列的問題</a:t>
            </a:r>
            <a:r>
              <a:rPr lang="en-US" altLang="zh-TW" b="0" i="0" dirty="0">
                <a:solidFill>
                  <a:srgbClr val="333333"/>
                </a:solidFill>
                <a:effectLst/>
                <a:latin typeface="Noto Sans TC"/>
              </a:rPr>
              <a:t>:</a:t>
            </a:r>
            <a:r>
              <a:rPr lang="zh-TW" altLang="en-US" b="0" i="0" dirty="0">
                <a:solidFill>
                  <a:srgbClr val="333333"/>
                </a:solidFill>
                <a:effectLst/>
                <a:latin typeface="Noto Sans TC"/>
              </a:rPr>
              <a:t>分散式系統</a:t>
            </a:r>
            <a:endParaRPr lang="en-US" altLang="zh-TW" b="0" i="0" dirty="0">
              <a:solidFill>
                <a:srgbClr val="333333"/>
              </a:solidFill>
              <a:effectLst/>
              <a:latin typeface="Noto Sans TC"/>
            </a:endParaRPr>
          </a:p>
          <a:p>
            <a:endParaRPr lang="en-US" altLang="zh-TW" b="0" i="0" dirty="0">
              <a:solidFill>
                <a:srgbClr val="333333"/>
              </a:solidFill>
              <a:effectLst/>
              <a:latin typeface="Noto Sans TC"/>
            </a:endParaRPr>
          </a:p>
          <a:p>
            <a:pPr algn="l"/>
            <a:r>
              <a:rPr lang="en-US" altLang="zh-TW" b="0" i="0" dirty="0">
                <a:solidFill>
                  <a:srgbClr val="333333"/>
                </a:solidFill>
                <a:effectLst/>
                <a:latin typeface="Noto Sans TC"/>
              </a:rPr>
              <a:t>****</a:t>
            </a:r>
            <a:r>
              <a:rPr lang="zh-TW" altLang="en-US" b="0" i="0" dirty="0">
                <a:solidFill>
                  <a:srgbClr val="000000"/>
                </a:solidFill>
                <a:effectLst/>
                <a:latin typeface="Open Sans" panose="020B0606030504020204" pitchFamily="34" charset="0"/>
              </a:rPr>
              <a:t>單體系統更容易開發。它們不需要任何特定的領域知識和專業知識。微服務的開發更具挑戰性。</a:t>
            </a:r>
          </a:p>
          <a:p>
            <a:pPr algn="l"/>
            <a:r>
              <a:rPr lang="zh-TW" altLang="en-US" b="0" i="0" dirty="0">
                <a:solidFill>
                  <a:srgbClr val="000000"/>
                </a:solidFill>
                <a:effectLst/>
                <a:latin typeface="Open Sans" panose="020B0606030504020204" pitchFamily="34" charset="0"/>
              </a:rPr>
              <a:t>在沒有適當知識和熟練勞動力的情況下採用微服務架構是有風險的。</a:t>
            </a:r>
          </a:p>
          <a:p>
            <a:pPr algn="l"/>
            <a:r>
              <a:rPr lang="zh-TW" altLang="en-US" b="0" i="0" dirty="0">
                <a:solidFill>
                  <a:srgbClr val="000000"/>
                </a:solidFill>
                <a:effectLst/>
                <a:latin typeface="Open Sans" panose="020B0606030504020204" pitchFamily="34" charset="0"/>
              </a:rPr>
              <a:t>在開發微服務時，僅有架構知識是不夠的。領域專業知識和容器知識是強制性的</a:t>
            </a:r>
          </a:p>
          <a:p>
            <a:r>
              <a:rPr lang="en-US" altLang="zh-TW" b="0" i="0" dirty="0">
                <a:solidFill>
                  <a:srgbClr val="333333"/>
                </a:solidFill>
                <a:effectLst/>
                <a:latin typeface="Noto Sans TC"/>
              </a:rPr>
              <a:t>*****</a:t>
            </a:r>
          </a:p>
          <a:p>
            <a:endParaRPr lang="en-US" altLang="zh-TW" b="0" i="0" dirty="0">
              <a:solidFill>
                <a:srgbClr val="333333"/>
              </a:solidFill>
              <a:effectLst/>
              <a:latin typeface="Noto Sans TC"/>
            </a:endParaRPr>
          </a:p>
          <a:p>
            <a:pPr algn="l"/>
            <a:r>
              <a:rPr lang="zh-TW" altLang="en-US" b="1" i="0" dirty="0">
                <a:solidFill>
                  <a:srgbClr val="333333"/>
                </a:solidFill>
                <a:effectLst/>
                <a:latin typeface="Poppins" panose="020B0502040204020203" pitchFamily="2" charset="0"/>
              </a:rPr>
              <a:t>單片的優點 ：</a:t>
            </a:r>
          </a:p>
          <a:p>
            <a:pPr algn="l">
              <a:buFont typeface="Arial" panose="020B0604020202020204" pitchFamily="34" charset="0"/>
              <a:buChar char="•"/>
            </a:pPr>
            <a:r>
              <a:rPr lang="zh-TW" altLang="en-US" b="1" i="0" dirty="0">
                <a:solidFill>
                  <a:srgbClr val="000000"/>
                </a:solidFill>
                <a:effectLst/>
                <a:latin typeface="OpenSans"/>
              </a:rPr>
              <a:t>易於部署</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在單體應用程序中，我們不需要僅處理一個文件或目錄即可處理許多部署。</a:t>
            </a:r>
          </a:p>
          <a:p>
            <a:pPr algn="l">
              <a:buFont typeface="Arial" panose="020B0604020202020204" pitchFamily="34" charset="0"/>
              <a:buChar char="•"/>
            </a:pPr>
            <a:r>
              <a:rPr lang="zh-TW" altLang="en-US" b="1" i="0" dirty="0">
                <a:solidFill>
                  <a:srgbClr val="000000"/>
                </a:solidFill>
                <a:effectLst/>
                <a:latin typeface="OpenSans"/>
              </a:rPr>
              <a:t>更輕鬆的調試和測試</a:t>
            </a:r>
            <a:r>
              <a:rPr lang="en-US" altLang="zh-TW" b="1" i="0" dirty="0">
                <a:solidFill>
                  <a:srgbClr val="000000"/>
                </a:solidFill>
                <a:effectLst/>
                <a:latin typeface="OpenSans"/>
              </a:rPr>
              <a:t>——  </a:t>
            </a:r>
            <a:r>
              <a:rPr lang="zh-TW" altLang="en-US" b="0" i="0" dirty="0">
                <a:solidFill>
                  <a:srgbClr val="000000"/>
                </a:solidFill>
                <a:effectLst/>
                <a:latin typeface="OpenSans"/>
              </a:rPr>
              <a:t>單體應用程序更容易</a:t>
            </a:r>
            <a:r>
              <a:rPr lang="zh-TW" altLang="en-US" b="1" i="0" dirty="0">
                <a:solidFill>
                  <a:srgbClr val="000000"/>
                </a:solidFill>
                <a:effectLst/>
                <a:latin typeface="OpenSans"/>
              </a:rPr>
              <a:t>調試</a:t>
            </a:r>
            <a:r>
              <a:rPr lang="zh-TW" altLang="en-US" b="0" i="0" dirty="0">
                <a:solidFill>
                  <a:srgbClr val="000000"/>
                </a:solidFill>
                <a:effectLst/>
                <a:latin typeface="OpenSans"/>
              </a:rPr>
              <a:t>和</a:t>
            </a:r>
            <a:r>
              <a:rPr lang="zh-TW" altLang="en-US" b="1" i="0" dirty="0">
                <a:solidFill>
                  <a:srgbClr val="000000"/>
                </a:solidFill>
                <a:effectLst/>
                <a:latin typeface="OpenSans"/>
              </a:rPr>
              <a:t>測試</a:t>
            </a:r>
            <a:r>
              <a:rPr lang="zh-TW" altLang="en-US" b="0" i="0" dirty="0">
                <a:solidFill>
                  <a:srgbClr val="000000"/>
                </a:solidFill>
                <a:effectLst/>
                <a:latin typeface="OpenSans"/>
              </a:rPr>
              <a:t>。由於單體應用是一個不可分割的單元，我們可以更快地運行端到端測試。</a:t>
            </a:r>
          </a:p>
          <a:p>
            <a:pPr algn="l">
              <a:buFont typeface="Arial" panose="020B0604020202020204" pitchFamily="34" charset="0"/>
              <a:buChar char="•"/>
            </a:pPr>
            <a:r>
              <a:rPr lang="zh-TW" altLang="en-US" b="1" i="0" dirty="0">
                <a:solidFill>
                  <a:srgbClr val="000000"/>
                </a:solidFill>
                <a:effectLst/>
                <a:latin typeface="OpenSans"/>
              </a:rPr>
              <a:t>性能：</a:t>
            </a:r>
            <a:r>
              <a:rPr lang="zh-TW" altLang="en-US" b="0" i="0" dirty="0">
                <a:solidFill>
                  <a:srgbClr val="000000"/>
                </a:solidFill>
                <a:effectLst/>
                <a:latin typeface="OpenSans"/>
              </a:rPr>
              <a:t>單體中的組件通常共享內存，這 比服務到服務的通信</a:t>
            </a:r>
            <a:r>
              <a:rPr lang="zh-TW" altLang="en-US" b="1" i="0" dirty="0">
                <a:solidFill>
                  <a:srgbClr val="000000"/>
                </a:solidFill>
                <a:effectLst/>
                <a:latin typeface="OpenSans"/>
              </a:rPr>
              <a:t>更快</a:t>
            </a:r>
            <a:r>
              <a:rPr lang="zh-TW" altLang="en-US" b="0" i="0" dirty="0">
                <a:solidFill>
                  <a:srgbClr val="000000"/>
                </a:solidFill>
                <a:effectLst/>
                <a:latin typeface="OpenSans"/>
              </a:rPr>
              <a:t>。</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r>
              <a:rPr lang="zh-TW" altLang="en-US" b="1" i="0" dirty="0">
                <a:solidFill>
                  <a:srgbClr val="333333"/>
                </a:solidFill>
                <a:effectLst/>
                <a:latin typeface="Poppins" panose="00000500000000000000" pitchFamily="2" charset="0"/>
              </a:rPr>
              <a:t>缺點的 單片：</a:t>
            </a:r>
          </a:p>
          <a:p>
            <a:pPr algn="l">
              <a:buFont typeface="Arial" panose="020B0604020202020204" pitchFamily="34" charset="0"/>
              <a:buChar char="•"/>
            </a:pPr>
            <a:r>
              <a:rPr lang="zh-TW" altLang="en-US" b="1" i="0" dirty="0">
                <a:solidFill>
                  <a:srgbClr val="000000"/>
                </a:solidFill>
                <a:effectLst/>
                <a:latin typeface="OpenSans"/>
              </a:rPr>
              <a:t>新技術障礙</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在單體應用程序中使用新技術是非常有問題的，因為必須重寫</a:t>
            </a:r>
            <a:r>
              <a:rPr lang="zh-TW" altLang="en-US" b="1" i="0" dirty="0">
                <a:solidFill>
                  <a:srgbClr val="000000"/>
                </a:solidFill>
                <a:effectLst/>
                <a:latin typeface="OpenSans"/>
              </a:rPr>
              <a:t>整個應用程序</a:t>
            </a:r>
            <a:r>
              <a:rPr lang="zh-TW" altLang="en-US" b="0" i="0" dirty="0">
                <a:solidFill>
                  <a:srgbClr val="000000"/>
                </a:solidFill>
                <a:effectLst/>
                <a:latin typeface="OpenSans"/>
              </a:rPr>
              <a:t>。</a:t>
            </a:r>
          </a:p>
          <a:p>
            <a:pPr algn="l">
              <a:buFont typeface="Arial" panose="020B0604020202020204" pitchFamily="34" charset="0"/>
              <a:buChar char="•"/>
            </a:pPr>
            <a:r>
              <a:rPr lang="zh-TW" altLang="en-US" b="1" i="0" dirty="0">
                <a:solidFill>
                  <a:srgbClr val="000000"/>
                </a:solidFill>
                <a:effectLst/>
                <a:latin typeface="OpenSans"/>
              </a:rPr>
              <a:t>可擴展性 </a:t>
            </a:r>
            <a:r>
              <a:rPr lang="en-US" altLang="zh-TW" b="1" i="0" dirty="0">
                <a:solidFill>
                  <a:srgbClr val="000000"/>
                </a:solidFill>
                <a:effectLst/>
                <a:latin typeface="OpenSans"/>
              </a:rPr>
              <a:t>-</a:t>
            </a:r>
            <a:r>
              <a:rPr lang="zh-TW" altLang="en-US" b="0" i="0" dirty="0">
                <a:solidFill>
                  <a:srgbClr val="000000"/>
                </a:solidFill>
                <a:effectLst/>
                <a:latin typeface="OpenSans"/>
              </a:rPr>
              <a:t>您不能</a:t>
            </a:r>
            <a:r>
              <a:rPr lang="zh-TW" altLang="en-US" b="1" i="0" dirty="0">
                <a:solidFill>
                  <a:srgbClr val="000000"/>
                </a:solidFill>
                <a:effectLst/>
                <a:latin typeface="OpenSans"/>
              </a:rPr>
              <a:t>獨立</a:t>
            </a:r>
            <a:r>
              <a:rPr lang="zh-TW" altLang="en-US" b="0" i="0" dirty="0">
                <a:solidFill>
                  <a:srgbClr val="000000"/>
                </a:solidFill>
                <a:effectLst/>
                <a:latin typeface="OpenSans"/>
              </a:rPr>
              <a:t>擴展組件，只能</a:t>
            </a:r>
            <a:r>
              <a:rPr lang="zh-TW" altLang="en-US" b="1" i="0" dirty="0">
                <a:solidFill>
                  <a:srgbClr val="000000"/>
                </a:solidFill>
                <a:effectLst/>
                <a:latin typeface="OpenSans"/>
              </a:rPr>
              <a:t>擴展</a:t>
            </a:r>
            <a:r>
              <a:rPr lang="zh-TW" altLang="en-US" b="0" i="0" dirty="0">
                <a:solidFill>
                  <a:srgbClr val="000000"/>
                </a:solidFill>
                <a:effectLst/>
                <a:latin typeface="OpenSans"/>
              </a:rPr>
              <a:t>整個應用程序。</a:t>
            </a:r>
          </a:p>
          <a:p>
            <a:pPr algn="l">
              <a:buFont typeface="Arial" panose="020B0604020202020204" pitchFamily="34" charset="0"/>
              <a:buChar char="•"/>
            </a:pPr>
            <a:r>
              <a:rPr lang="zh-TW" altLang="en-US" b="1" i="0" dirty="0">
                <a:solidFill>
                  <a:srgbClr val="000000"/>
                </a:solidFill>
                <a:effectLst/>
                <a:latin typeface="OpenSans"/>
              </a:rPr>
              <a:t>規模 </a:t>
            </a:r>
            <a:r>
              <a:rPr lang="en-US" altLang="zh-TW" b="1" i="0" dirty="0">
                <a:solidFill>
                  <a:srgbClr val="000000"/>
                </a:solidFill>
                <a:effectLst/>
                <a:latin typeface="OpenSans"/>
              </a:rPr>
              <a:t>-</a:t>
            </a:r>
            <a:r>
              <a:rPr lang="zh-TW" altLang="en-US" b="0" i="0" dirty="0">
                <a:solidFill>
                  <a:srgbClr val="000000"/>
                </a:solidFill>
                <a:effectLst/>
                <a:latin typeface="OpenSans"/>
              </a:rPr>
              <a:t>隨著時間的推移，規模變得過大，變得</a:t>
            </a:r>
            <a:r>
              <a:rPr lang="zh-TW" altLang="en-US" b="1" i="0" dirty="0">
                <a:solidFill>
                  <a:srgbClr val="000000"/>
                </a:solidFill>
                <a:effectLst/>
                <a:latin typeface="OpenSans"/>
              </a:rPr>
              <a:t>難以</a:t>
            </a:r>
            <a:r>
              <a:rPr lang="zh-TW" altLang="en-US" b="0" i="0" dirty="0">
                <a:solidFill>
                  <a:srgbClr val="000000"/>
                </a:solidFill>
                <a:effectLst/>
                <a:latin typeface="OpenSans"/>
              </a:rPr>
              <a:t>管理。</a:t>
            </a:r>
          </a:p>
          <a:p>
            <a:pPr algn="l">
              <a:buFont typeface="Arial" panose="020B0604020202020204" pitchFamily="34" charset="0"/>
              <a:buChar char="•"/>
            </a:pPr>
            <a:r>
              <a:rPr lang="zh-TW" altLang="en-US" b="1" i="0" dirty="0">
                <a:solidFill>
                  <a:srgbClr val="000000"/>
                </a:solidFill>
                <a:effectLst/>
                <a:latin typeface="OpenSans"/>
              </a:rPr>
              <a:t>難以理解</a:t>
            </a:r>
            <a:r>
              <a:rPr lang="en-US" altLang="zh-TW" b="0" i="0" dirty="0">
                <a:solidFill>
                  <a:srgbClr val="000000"/>
                </a:solidFill>
                <a:effectLst/>
                <a:latin typeface="OpenSans"/>
              </a:rPr>
              <a:t>——</a:t>
            </a:r>
            <a:r>
              <a:rPr lang="zh-TW" altLang="en-US" b="0" i="0" dirty="0">
                <a:solidFill>
                  <a:srgbClr val="000000"/>
                </a:solidFill>
                <a:effectLst/>
                <a:latin typeface="OpenSans"/>
              </a:rPr>
              <a:t>對於任何加入該項目的新開發人員來說，</a:t>
            </a:r>
            <a:r>
              <a:rPr lang="zh-TW" altLang="en-US" b="1" i="0" dirty="0">
                <a:solidFill>
                  <a:srgbClr val="000000"/>
                </a:solidFill>
                <a:effectLst/>
                <a:latin typeface="OpenSans"/>
              </a:rPr>
              <a:t>無論</a:t>
            </a:r>
            <a:r>
              <a:rPr lang="zh-TW" altLang="en-US" b="0" i="0" dirty="0">
                <a:solidFill>
                  <a:srgbClr val="000000"/>
                </a:solidFill>
                <a:effectLst/>
                <a:latin typeface="OpenSans"/>
              </a:rPr>
              <a:t>他的職責是否與一項功能相關，都很難掌握</a:t>
            </a:r>
            <a:r>
              <a:rPr lang="zh-TW" altLang="en-US" b="1" i="0" dirty="0">
                <a:solidFill>
                  <a:srgbClr val="000000"/>
                </a:solidFill>
                <a:effectLst/>
                <a:latin typeface="OpenSans"/>
              </a:rPr>
              <a:t>超大</a:t>
            </a:r>
            <a:r>
              <a:rPr lang="zh-TW" altLang="en-US" b="0" i="0" dirty="0">
                <a:solidFill>
                  <a:srgbClr val="000000"/>
                </a:solidFill>
                <a:effectLst/>
                <a:latin typeface="OpenSans"/>
              </a:rPr>
              <a:t>單體應用程序的邏輯。</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buFont typeface="Arial" panose="020B0604020202020204" pitchFamily="34" charset="0"/>
              <a:buChar char="•"/>
            </a:pPr>
            <a:r>
              <a:rPr lang="en-US" altLang="zh-TW" b="0" i="0" dirty="0">
                <a:solidFill>
                  <a:srgbClr val="000000"/>
                </a:solidFill>
                <a:effectLst/>
                <a:latin typeface="OpenSans"/>
              </a:rPr>
              <a:t>--------------------------------------------------------------------</a:t>
            </a:r>
          </a:p>
          <a:p>
            <a:pPr algn="l"/>
            <a:r>
              <a:rPr lang="zh-TW" altLang="en-US" b="1" i="0" dirty="0">
                <a:solidFill>
                  <a:srgbClr val="333333"/>
                </a:solidFill>
                <a:effectLst/>
                <a:latin typeface="Poppins" panose="00000500000000000000" pitchFamily="2" charset="0"/>
              </a:rPr>
              <a:t>微服務的優勢：</a:t>
            </a:r>
          </a:p>
          <a:p>
            <a:pPr algn="l">
              <a:buFont typeface="Arial" panose="020B0604020202020204" pitchFamily="34" charset="0"/>
              <a:buChar char="•"/>
            </a:pPr>
            <a:r>
              <a:rPr lang="zh-TW" altLang="en-US" b="0" i="0" dirty="0">
                <a:solidFill>
                  <a:srgbClr val="000000"/>
                </a:solidFill>
                <a:effectLst/>
                <a:latin typeface="OpenSans"/>
              </a:rPr>
              <a:t>應用程序</a:t>
            </a:r>
            <a:r>
              <a:rPr lang="zh-TW" altLang="en-US" b="1" i="0" dirty="0">
                <a:solidFill>
                  <a:srgbClr val="000000"/>
                </a:solidFill>
                <a:effectLst/>
                <a:latin typeface="OpenSans"/>
              </a:rPr>
              <a:t>啟動速度更快</a:t>
            </a:r>
            <a:r>
              <a:rPr lang="zh-TW" altLang="en-US" b="0" i="0" dirty="0">
                <a:solidFill>
                  <a:srgbClr val="000000"/>
                </a:solidFill>
                <a:effectLst/>
                <a:latin typeface="OpenSans"/>
              </a:rPr>
              <a:t>，這使開發人員的工作效率更高，並加快了</a:t>
            </a:r>
            <a:r>
              <a:rPr lang="zh-TW" altLang="en-US" b="1" i="0" dirty="0">
                <a:solidFill>
                  <a:srgbClr val="000000"/>
                </a:solidFill>
                <a:effectLst/>
                <a:latin typeface="OpenSans"/>
              </a:rPr>
              <a:t>部署</a:t>
            </a:r>
            <a:r>
              <a:rPr lang="zh-TW" altLang="en-US" b="0" i="0" dirty="0">
                <a:solidFill>
                  <a:srgbClr val="000000"/>
                </a:solidFill>
                <a:effectLst/>
                <a:latin typeface="OpenSans"/>
              </a:rPr>
              <a:t>速度。</a:t>
            </a:r>
          </a:p>
          <a:p>
            <a:pPr algn="l">
              <a:buFont typeface="Arial" panose="020B0604020202020204" pitchFamily="34" charset="0"/>
              <a:buChar char="•"/>
            </a:pPr>
            <a:r>
              <a:rPr lang="zh-TW" altLang="en-US" b="0" i="0" dirty="0">
                <a:solidFill>
                  <a:srgbClr val="000000"/>
                </a:solidFill>
                <a:effectLst/>
                <a:latin typeface="OpenSans"/>
              </a:rPr>
              <a:t>它使我們能夠圍繞</a:t>
            </a:r>
            <a:r>
              <a:rPr lang="zh-TW" altLang="en-US" b="1" i="0" dirty="0">
                <a:solidFill>
                  <a:srgbClr val="000000"/>
                </a:solidFill>
                <a:effectLst/>
                <a:latin typeface="OpenSans"/>
              </a:rPr>
              <a:t>多個團隊</a:t>
            </a:r>
            <a:r>
              <a:rPr lang="zh-TW" altLang="en-US" b="0" i="0" dirty="0">
                <a:solidFill>
                  <a:srgbClr val="000000"/>
                </a:solidFill>
                <a:effectLst/>
                <a:latin typeface="OpenSans"/>
              </a:rPr>
              <a:t>安排活動工作。每個團隊負責一項或多項單一服務。每個團隊都可以獨立於所有相對的團隊開發、部署和擴展他們的服務。</a:t>
            </a:r>
          </a:p>
          <a:p>
            <a:pPr algn="l">
              <a:buFont typeface="Arial" panose="020B0604020202020204" pitchFamily="34" charset="0"/>
              <a:buChar char="•"/>
            </a:pPr>
            <a:r>
              <a:rPr lang="zh-TW" altLang="en-US" b="0" i="0" dirty="0">
                <a:solidFill>
                  <a:srgbClr val="000000"/>
                </a:solidFill>
                <a:effectLst/>
                <a:latin typeface="OpenSans"/>
              </a:rPr>
              <a:t>微服務允許為</a:t>
            </a:r>
            <a:r>
              <a:rPr lang="zh-TW" altLang="en-US" b="1" i="0" dirty="0">
                <a:solidFill>
                  <a:srgbClr val="000000"/>
                </a:solidFill>
                <a:effectLst/>
                <a:latin typeface="OpenSans"/>
              </a:rPr>
              <a:t>各種服務</a:t>
            </a:r>
            <a:r>
              <a:rPr lang="zh-TW" altLang="en-US" b="0" i="0" dirty="0">
                <a:solidFill>
                  <a:srgbClr val="000000"/>
                </a:solidFill>
                <a:effectLst/>
                <a:latin typeface="OpenSans"/>
              </a:rPr>
              <a:t>使用最合適的技術。這意味著構建所選服務的每個團隊都可以選擇他們喜歡的編程語言和框架，因為他們是</a:t>
            </a:r>
            <a:r>
              <a:rPr lang="zh-TW" altLang="en-US" b="1" i="0" dirty="0">
                <a:solidFill>
                  <a:srgbClr val="000000"/>
                </a:solidFill>
                <a:effectLst/>
                <a:latin typeface="OpenSans"/>
              </a:rPr>
              <a:t>獨立</a:t>
            </a:r>
            <a:r>
              <a:rPr lang="zh-TW" altLang="en-US" b="0" i="0" dirty="0">
                <a:solidFill>
                  <a:srgbClr val="000000"/>
                </a:solidFill>
                <a:effectLst/>
                <a:latin typeface="OpenSans"/>
              </a:rPr>
              <a:t>工作的。</a:t>
            </a:r>
          </a:p>
          <a:p>
            <a:pPr algn="l">
              <a:buFont typeface="Arial" panose="020B0604020202020204" pitchFamily="34" charset="0"/>
              <a:buChar char="•"/>
            </a:pPr>
            <a:r>
              <a:rPr lang="zh-TW" altLang="en-US" b="0" i="0" dirty="0">
                <a:solidFill>
                  <a:srgbClr val="000000"/>
                </a:solidFill>
                <a:effectLst/>
                <a:latin typeface="OpenSans"/>
              </a:rPr>
              <a:t>一旦組織開發並實施了微服務架構，它就是可以為未來的項目和服務重用和擴展的</a:t>
            </a:r>
            <a:r>
              <a:rPr lang="zh-TW" altLang="en-US" b="1" i="0" dirty="0">
                <a:solidFill>
                  <a:srgbClr val="000000"/>
                </a:solidFill>
                <a:effectLst/>
                <a:latin typeface="OpenSans"/>
              </a:rPr>
              <a:t>示意圖</a:t>
            </a:r>
            <a:r>
              <a:rPr lang="zh-TW" altLang="en-US" b="0" i="0" dirty="0">
                <a:solidFill>
                  <a:srgbClr val="000000"/>
                </a:solidFill>
                <a:effectLst/>
                <a:latin typeface="OpenSans"/>
              </a:rPr>
              <a:t>。</a:t>
            </a:r>
          </a:p>
          <a:p>
            <a:pPr algn="l">
              <a:buFont typeface="Arial" panose="020B0604020202020204" pitchFamily="34" charset="0"/>
              <a:buChar char="•"/>
            </a:pPr>
            <a:r>
              <a:rPr lang="zh-TW" altLang="en-US" b="0" i="0" dirty="0">
                <a:solidFill>
                  <a:srgbClr val="000000"/>
                </a:solidFill>
                <a:effectLst/>
                <a:latin typeface="OpenSans"/>
              </a:rPr>
              <a:t>每個服務都是</a:t>
            </a:r>
            <a:r>
              <a:rPr lang="zh-TW" altLang="en-US" b="1" i="0" dirty="0">
                <a:solidFill>
                  <a:srgbClr val="000000"/>
                </a:solidFill>
                <a:effectLst/>
                <a:latin typeface="OpenSans"/>
              </a:rPr>
              <a:t>微服務框架</a:t>
            </a:r>
            <a:r>
              <a:rPr lang="zh-TW" altLang="en-US" b="0" i="0" dirty="0">
                <a:solidFill>
                  <a:srgbClr val="000000"/>
                </a:solidFill>
                <a:effectLst/>
                <a:latin typeface="OpenSans"/>
              </a:rPr>
              <a:t>內的一個獨立對象，可實現其獨立功能。</a:t>
            </a:r>
          </a:p>
          <a:p>
            <a:pPr algn="l"/>
            <a:r>
              <a:rPr lang="zh-TW" altLang="en-US" b="1" i="0" dirty="0">
                <a:solidFill>
                  <a:srgbClr val="333333"/>
                </a:solidFill>
                <a:effectLst/>
                <a:latin typeface="Poppins" panose="00000500000000000000" pitchFamily="2" charset="0"/>
              </a:rPr>
              <a:t>微服務的缺點：</a:t>
            </a:r>
          </a:p>
          <a:p>
            <a:pPr algn="l">
              <a:buFont typeface="Arial" panose="020B0604020202020204" pitchFamily="34" charset="0"/>
              <a:buChar char="•"/>
            </a:pPr>
            <a:r>
              <a:rPr lang="zh-TW" altLang="en-US" b="0" i="0" dirty="0">
                <a:solidFill>
                  <a:srgbClr val="000000"/>
                </a:solidFill>
                <a:effectLst/>
                <a:latin typeface="OpenSans"/>
              </a:rPr>
              <a:t>由於現在一切都是獨立的服務，我們必須小心處理在我們的模塊之間傳輸的請求。在這樣的一種情況下，開發人員還被迫編寫</a:t>
            </a:r>
            <a:r>
              <a:rPr lang="zh-TW" altLang="en-US" b="1" i="0" dirty="0">
                <a:solidFill>
                  <a:srgbClr val="000000"/>
                </a:solidFill>
                <a:effectLst/>
                <a:latin typeface="OpenSans"/>
              </a:rPr>
              <a:t>額外的代碼</a:t>
            </a:r>
            <a:r>
              <a:rPr lang="zh-TW" altLang="en-US" b="0" i="0" dirty="0">
                <a:solidFill>
                  <a:srgbClr val="000000"/>
                </a:solidFill>
                <a:effectLst/>
                <a:latin typeface="OpenSans"/>
              </a:rPr>
              <a:t>以避免中斷。</a:t>
            </a:r>
          </a:p>
          <a:p>
            <a:pPr algn="l">
              <a:buFont typeface="Arial" panose="020B0604020202020204" pitchFamily="34" charset="0"/>
              <a:buChar char="•"/>
            </a:pPr>
            <a:r>
              <a:rPr lang="zh-TW" altLang="en-US" b="0" i="0" dirty="0">
                <a:solidFill>
                  <a:srgbClr val="000000"/>
                </a:solidFill>
                <a:effectLst/>
                <a:latin typeface="OpenSans"/>
              </a:rPr>
              <a:t>服務之間的通信可能很</a:t>
            </a:r>
            <a:r>
              <a:rPr lang="zh-TW" altLang="en-US" b="1" i="0" dirty="0">
                <a:solidFill>
                  <a:srgbClr val="000000"/>
                </a:solidFill>
                <a:effectLst/>
                <a:latin typeface="OpenSans"/>
              </a:rPr>
              <a:t>複雜，</a:t>
            </a:r>
            <a:r>
              <a:rPr lang="zh-TW" altLang="en-US" b="0" i="0" dirty="0">
                <a:solidFill>
                  <a:srgbClr val="000000"/>
                </a:solidFill>
                <a:effectLst/>
                <a:latin typeface="OpenSans"/>
              </a:rPr>
              <a:t>並且在不同服務之間的通信期間失敗的可能性更高。</a:t>
            </a:r>
          </a:p>
          <a:p>
            <a:pPr algn="l">
              <a:buFont typeface="Arial" panose="020B0604020202020204" pitchFamily="34" charset="0"/>
              <a:buChar char="•"/>
            </a:pPr>
            <a:r>
              <a:rPr lang="zh-TW" altLang="en-US" b="0" i="0" dirty="0">
                <a:solidFill>
                  <a:srgbClr val="000000"/>
                </a:solidFill>
                <a:effectLst/>
                <a:latin typeface="OpenSans"/>
              </a:rPr>
              <a:t>開發人員必須解決問題，例如網絡延遲和負載平衡。</a:t>
            </a:r>
          </a:p>
          <a:p>
            <a:pPr algn="l">
              <a:buFont typeface="Arial" panose="020B0604020202020204" pitchFamily="34" charset="0"/>
              <a:buChar char="•"/>
            </a:pPr>
            <a:r>
              <a:rPr lang="zh-TW" altLang="en-US" b="0" i="0" dirty="0">
                <a:solidFill>
                  <a:srgbClr val="000000"/>
                </a:solidFill>
                <a:effectLst/>
                <a:latin typeface="OpenSans"/>
              </a:rPr>
              <a:t> 雖然使用微服務進行單元測試可能更容易，但</a:t>
            </a:r>
            <a:r>
              <a:rPr lang="zh-TW" altLang="en-US" b="1" i="0" dirty="0">
                <a:solidFill>
                  <a:srgbClr val="000000"/>
                </a:solidFill>
                <a:effectLst/>
                <a:latin typeface="OpenSans"/>
              </a:rPr>
              <a:t>集成測試</a:t>
            </a:r>
            <a:r>
              <a:rPr lang="zh-TW" altLang="en-US" b="0" i="0" dirty="0">
                <a:solidFill>
                  <a:srgbClr val="000000"/>
                </a:solidFill>
                <a:effectLst/>
                <a:latin typeface="OpenSans"/>
              </a:rPr>
              <a:t>卻不然。組件是分佈式的，開發人員無法從他們的個人機器上測試一個完整的系統。</a:t>
            </a:r>
          </a:p>
          <a:p>
            <a:pPr lvl="1" algn="l">
              <a:buFont typeface="Arial" panose="020B0604020202020204" pitchFamily="34" charset="0"/>
              <a:buChar char="•"/>
            </a:pPr>
            <a:endParaRPr lang="zh-TW" altLang="en-US" b="0" i="0" dirty="0">
              <a:solidFill>
                <a:srgbClr val="000000"/>
              </a:solidFill>
              <a:effectLst/>
              <a:latin typeface="OpenSans"/>
            </a:endParaRPr>
          </a:p>
          <a:p>
            <a:pPr algn="l">
              <a:buFont typeface="Arial" panose="020B0604020202020204" pitchFamily="34" charset="0"/>
              <a:buChar char="•"/>
            </a:pPr>
            <a:endParaRPr lang="zh-TW" altLang="en-US" b="0" i="0" dirty="0">
              <a:solidFill>
                <a:srgbClr val="000000"/>
              </a:solidFill>
              <a:effectLst/>
              <a:latin typeface="OpenSans"/>
            </a:endParaRPr>
          </a:p>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8</a:t>
            </a:fld>
            <a:endParaRPr lang="en-US" dirty="0"/>
          </a:p>
        </p:txBody>
      </p:sp>
    </p:spTree>
    <p:extLst>
      <p:ext uri="{BB962C8B-B14F-4D97-AF65-F5344CB8AC3E}">
        <p14:creationId xmlns:p14="http://schemas.microsoft.com/office/powerpoint/2010/main" val="995630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333333"/>
                </a:solidFill>
                <a:effectLst/>
                <a:latin typeface="Microsoft JhengHei" panose="020B0604030504040204" pitchFamily="34" charset="-120"/>
                <a:ea typeface="Microsoft JhengHei" panose="020B0604030504040204" pitchFamily="34" charset="-120"/>
              </a:rPr>
              <a:t>單體式</a:t>
            </a:r>
            <a:r>
              <a:rPr lang="en-US" altLang="zh-TW" b="0" i="0" dirty="0">
                <a:solidFill>
                  <a:srgbClr val="333333"/>
                </a:solidFill>
                <a:effectLst/>
                <a:latin typeface="Microsoft JhengHei" panose="020B0604030504040204" pitchFamily="34" charset="-120"/>
                <a:ea typeface="Microsoft JhengHei" panose="020B0604030504040204" pitchFamily="34" charset="-120"/>
              </a:rPr>
              <a:t>:</a:t>
            </a:r>
            <a:r>
              <a:rPr lang="zh-TW" altLang="en-US" b="0" i="0" dirty="0">
                <a:solidFill>
                  <a:srgbClr val="333333"/>
                </a:solidFill>
                <a:effectLst/>
                <a:latin typeface="Microsoft JhengHei" panose="020B0604030504040204" pitchFamily="34" charset="-120"/>
                <a:ea typeface="Microsoft JhengHei" panose="020B0604030504040204" pitchFamily="34" charset="-120"/>
              </a:rPr>
              <a:t>所有的功能模組耦合在一個應用的架構方式。</a:t>
            </a:r>
            <a:r>
              <a:rPr lang="zh-TW" altLang="en-US" b="1" i="0" dirty="0">
                <a:solidFill>
                  <a:srgbClr val="333333"/>
                </a:solidFill>
                <a:effectLst/>
                <a:latin typeface="Microsoft JhengHei" panose="020B0604030504040204" pitchFamily="34" charset="-120"/>
                <a:ea typeface="Microsoft JhengHei" panose="020B0604030504040204" pitchFamily="34" charset="-120"/>
              </a:rPr>
              <a:t>資源無法隔離、無法靈活擴充套件</a:t>
            </a:r>
            <a:r>
              <a:rPr lang="zh-TW" altLang="en-US" b="0" i="0" dirty="0">
                <a:solidFill>
                  <a:srgbClr val="333333"/>
                </a:solidFill>
                <a:effectLst/>
                <a:latin typeface="Microsoft JhengHei" panose="020B0604030504040204" pitchFamily="34" charset="-120"/>
                <a:ea typeface="Microsoft JhengHei" panose="020B0604030504040204" pitchFamily="34" charset="-120"/>
              </a:rPr>
              <a:t>、</a:t>
            </a:r>
            <a:r>
              <a:rPr lang="zh-TW" altLang="en-US" b="1" i="0" dirty="0">
                <a:solidFill>
                  <a:srgbClr val="333333"/>
                </a:solidFill>
                <a:effectLst/>
                <a:latin typeface="Microsoft JhengHei" panose="020B0604030504040204" pitchFamily="34" charset="-120"/>
                <a:ea typeface="Microsoft JhengHei" panose="020B0604030504040204" pitchFamily="34" charset="-120"/>
              </a:rPr>
              <a:t>複雜度高</a:t>
            </a:r>
            <a:endParaRPr lang="en-US" altLang="zh-TW" b="0" i="0" dirty="0">
              <a:solidFill>
                <a:srgbClr val="333333"/>
              </a:solidFill>
              <a:effectLst/>
              <a:latin typeface="Microsoft JhengHei" panose="020B0604030504040204" pitchFamily="34" charset="-120"/>
              <a:ea typeface="Microsoft JhengHei" panose="020B0604030504040204" pitchFamily="34" charset="-120"/>
            </a:endParaRPr>
          </a:p>
          <a:p>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r>
              <a:rPr lang="zh-TW" altLang="en-US" b="0" i="0" dirty="0">
                <a:solidFill>
                  <a:srgbClr val="333333"/>
                </a:solidFill>
                <a:effectLst/>
                <a:latin typeface="Noto Sans TC"/>
              </a:rPr>
              <a:t>微服務是目前軟體架構的一項新趨勢，它強調高度可維護性和可擴展軟體的設計和開發，</a:t>
            </a:r>
            <a:endParaRPr lang="en-US" altLang="zh-TW" b="0" i="0" dirty="0">
              <a:solidFill>
                <a:srgbClr val="333333"/>
              </a:solidFill>
              <a:effectLst/>
              <a:latin typeface="Noto Sans TC"/>
            </a:endParaRPr>
          </a:p>
          <a:p>
            <a:r>
              <a:rPr lang="zh-TW" altLang="en-US" b="0" i="0" dirty="0">
                <a:solidFill>
                  <a:srgbClr val="333333"/>
                </a:solidFill>
                <a:effectLst/>
                <a:latin typeface="Noto Sans TC"/>
              </a:rPr>
              <a:t>微服務透過在功能面上將大型複雜系統分解成多組個別獨立的服務來管理日益增加的複雜度，</a:t>
            </a:r>
            <a:endParaRPr lang="en-US" altLang="zh-TW" b="0" i="0" dirty="0">
              <a:solidFill>
                <a:srgbClr val="333333"/>
              </a:solidFill>
              <a:effectLst/>
              <a:latin typeface="Noto Sans TC"/>
            </a:endParaRPr>
          </a:p>
          <a:p>
            <a:r>
              <a:rPr lang="zh-TW" altLang="en-US" b="0" i="0" dirty="0">
                <a:solidFill>
                  <a:srgbClr val="333333"/>
                </a:solidFill>
                <a:effectLst/>
                <a:latin typeface="Noto Sans TC"/>
              </a:rPr>
              <a:t>藉此讓服務在開發和部署過程中完全獨立，微服務因為其模組化來達成高內聚和低耦合性，</a:t>
            </a:r>
            <a:endParaRPr lang="en-US" altLang="zh-TW" b="0" i="0" dirty="0">
              <a:solidFill>
                <a:srgbClr val="333333"/>
              </a:solidFill>
              <a:effectLst/>
              <a:latin typeface="Noto Sans TC"/>
            </a:endParaRPr>
          </a:p>
          <a:p>
            <a:r>
              <a:rPr lang="zh-TW" altLang="en-US" b="0" i="0" dirty="0">
                <a:solidFill>
                  <a:srgbClr val="333333"/>
                </a:solidFill>
                <a:effectLst/>
                <a:latin typeface="Noto Sans TC"/>
              </a:rPr>
              <a:t>此方法在可維護性、可擴展性等方面皆有出色的表現和益處，但它仍舊存在一系列的問題</a:t>
            </a:r>
            <a:r>
              <a:rPr lang="en-US" altLang="zh-TW" b="0" i="0" dirty="0">
                <a:solidFill>
                  <a:srgbClr val="333333"/>
                </a:solidFill>
                <a:effectLst/>
                <a:latin typeface="Noto Sans TC"/>
              </a:rPr>
              <a:t>:</a:t>
            </a:r>
            <a:r>
              <a:rPr lang="zh-TW" altLang="en-US" b="0" i="0" dirty="0">
                <a:solidFill>
                  <a:srgbClr val="333333"/>
                </a:solidFill>
                <a:effectLst/>
                <a:latin typeface="Noto Sans TC"/>
              </a:rPr>
              <a:t>分散式系統</a:t>
            </a:r>
            <a:endParaRPr lang="en-US" altLang="zh-TW" b="0" i="0" dirty="0">
              <a:solidFill>
                <a:srgbClr val="333333"/>
              </a:solidFill>
              <a:effectLst/>
              <a:latin typeface="Noto Sans TC"/>
            </a:endParaRPr>
          </a:p>
          <a:p>
            <a:endParaRPr lang="en-US" altLang="zh-TW" b="0" i="0" dirty="0">
              <a:solidFill>
                <a:srgbClr val="333333"/>
              </a:solidFill>
              <a:effectLst/>
              <a:latin typeface="Noto Sans TC"/>
            </a:endParaRPr>
          </a:p>
          <a:p>
            <a:pPr algn="l"/>
            <a:r>
              <a:rPr lang="en-US" altLang="zh-TW" b="0" i="0" dirty="0">
                <a:solidFill>
                  <a:srgbClr val="333333"/>
                </a:solidFill>
                <a:effectLst/>
                <a:latin typeface="Noto Sans TC"/>
              </a:rPr>
              <a:t>****</a:t>
            </a:r>
            <a:r>
              <a:rPr lang="zh-TW" altLang="en-US" b="0" i="0" dirty="0">
                <a:solidFill>
                  <a:srgbClr val="000000"/>
                </a:solidFill>
                <a:effectLst/>
                <a:latin typeface="Open Sans" panose="020B0606030504020204" pitchFamily="34" charset="0"/>
              </a:rPr>
              <a:t>單體系統更容易開發。它們不需要任何特定的領域知識和專業知識。微服務的開發更具挑戰性。</a:t>
            </a:r>
          </a:p>
          <a:p>
            <a:pPr algn="l"/>
            <a:r>
              <a:rPr lang="zh-TW" altLang="en-US" b="0" i="0" dirty="0">
                <a:solidFill>
                  <a:srgbClr val="000000"/>
                </a:solidFill>
                <a:effectLst/>
                <a:latin typeface="Open Sans" panose="020B0606030504020204" pitchFamily="34" charset="0"/>
              </a:rPr>
              <a:t>在沒有適當知識和熟練勞動力的情況下採用微服務架構是有風險的。</a:t>
            </a:r>
          </a:p>
          <a:p>
            <a:pPr algn="l"/>
            <a:r>
              <a:rPr lang="zh-TW" altLang="en-US" b="0" i="0" dirty="0">
                <a:solidFill>
                  <a:srgbClr val="000000"/>
                </a:solidFill>
                <a:effectLst/>
                <a:latin typeface="Open Sans" panose="020B0606030504020204" pitchFamily="34" charset="0"/>
              </a:rPr>
              <a:t>在開發微服務時，僅有架構知識是不夠的。領域專業知識和容器知識是強制性的</a:t>
            </a:r>
          </a:p>
          <a:p>
            <a:r>
              <a:rPr lang="en-US" altLang="zh-TW" b="0" i="0" dirty="0">
                <a:solidFill>
                  <a:srgbClr val="333333"/>
                </a:solidFill>
                <a:effectLst/>
                <a:latin typeface="Noto Sans TC"/>
              </a:rPr>
              <a:t>*****</a:t>
            </a:r>
          </a:p>
          <a:p>
            <a:endParaRPr lang="en-US" altLang="zh-TW" b="0" i="0" dirty="0">
              <a:solidFill>
                <a:srgbClr val="333333"/>
              </a:solidFill>
              <a:effectLst/>
              <a:latin typeface="Noto Sans TC"/>
            </a:endParaRPr>
          </a:p>
          <a:p>
            <a:pPr algn="l"/>
            <a:r>
              <a:rPr lang="zh-TW" altLang="en-US" b="1" i="0" dirty="0">
                <a:solidFill>
                  <a:srgbClr val="333333"/>
                </a:solidFill>
                <a:effectLst/>
                <a:latin typeface="Poppins" panose="020B0502040204020203" pitchFamily="2" charset="0"/>
              </a:rPr>
              <a:t>單片的優點 ：</a:t>
            </a:r>
          </a:p>
          <a:p>
            <a:pPr algn="l">
              <a:buFont typeface="Arial" panose="020B0604020202020204" pitchFamily="34" charset="0"/>
              <a:buChar char="•"/>
            </a:pPr>
            <a:r>
              <a:rPr lang="zh-TW" altLang="en-US" b="1" i="0" dirty="0">
                <a:solidFill>
                  <a:srgbClr val="000000"/>
                </a:solidFill>
                <a:effectLst/>
                <a:latin typeface="OpenSans"/>
              </a:rPr>
              <a:t>易於部署</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在單體應用程序中，我們不需要僅處理一個文件或目錄即可處理許多部署。</a:t>
            </a:r>
          </a:p>
          <a:p>
            <a:pPr algn="l">
              <a:buFont typeface="Arial" panose="020B0604020202020204" pitchFamily="34" charset="0"/>
              <a:buChar char="•"/>
            </a:pPr>
            <a:r>
              <a:rPr lang="zh-TW" altLang="en-US" b="1" i="0" dirty="0">
                <a:solidFill>
                  <a:srgbClr val="000000"/>
                </a:solidFill>
                <a:effectLst/>
                <a:latin typeface="OpenSans"/>
              </a:rPr>
              <a:t>更輕鬆的調試和測試</a:t>
            </a:r>
            <a:r>
              <a:rPr lang="en-US" altLang="zh-TW" b="1" i="0" dirty="0">
                <a:solidFill>
                  <a:srgbClr val="000000"/>
                </a:solidFill>
                <a:effectLst/>
                <a:latin typeface="OpenSans"/>
              </a:rPr>
              <a:t>——  </a:t>
            </a:r>
            <a:r>
              <a:rPr lang="zh-TW" altLang="en-US" b="0" i="0" dirty="0">
                <a:solidFill>
                  <a:srgbClr val="000000"/>
                </a:solidFill>
                <a:effectLst/>
                <a:latin typeface="OpenSans"/>
              </a:rPr>
              <a:t>單體應用程序更容易</a:t>
            </a:r>
            <a:r>
              <a:rPr lang="zh-TW" altLang="en-US" b="1" i="0" dirty="0">
                <a:solidFill>
                  <a:srgbClr val="000000"/>
                </a:solidFill>
                <a:effectLst/>
                <a:latin typeface="OpenSans"/>
              </a:rPr>
              <a:t>調試</a:t>
            </a:r>
            <a:r>
              <a:rPr lang="zh-TW" altLang="en-US" b="0" i="0" dirty="0">
                <a:solidFill>
                  <a:srgbClr val="000000"/>
                </a:solidFill>
                <a:effectLst/>
                <a:latin typeface="OpenSans"/>
              </a:rPr>
              <a:t>和</a:t>
            </a:r>
            <a:r>
              <a:rPr lang="zh-TW" altLang="en-US" b="1" i="0" dirty="0">
                <a:solidFill>
                  <a:srgbClr val="000000"/>
                </a:solidFill>
                <a:effectLst/>
                <a:latin typeface="OpenSans"/>
              </a:rPr>
              <a:t>測試</a:t>
            </a:r>
            <a:r>
              <a:rPr lang="zh-TW" altLang="en-US" b="0" i="0" dirty="0">
                <a:solidFill>
                  <a:srgbClr val="000000"/>
                </a:solidFill>
                <a:effectLst/>
                <a:latin typeface="OpenSans"/>
              </a:rPr>
              <a:t>。由於單體應用是一個不可分割的單元，我們可以更快地運行端到端測試。</a:t>
            </a:r>
          </a:p>
          <a:p>
            <a:pPr algn="l">
              <a:buFont typeface="Arial" panose="020B0604020202020204" pitchFamily="34" charset="0"/>
              <a:buChar char="•"/>
            </a:pPr>
            <a:r>
              <a:rPr lang="zh-TW" altLang="en-US" b="1" i="0" dirty="0">
                <a:solidFill>
                  <a:srgbClr val="000000"/>
                </a:solidFill>
                <a:effectLst/>
                <a:latin typeface="OpenSans"/>
              </a:rPr>
              <a:t>性能：</a:t>
            </a:r>
            <a:r>
              <a:rPr lang="zh-TW" altLang="en-US" b="0" i="0" dirty="0">
                <a:solidFill>
                  <a:srgbClr val="000000"/>
                </a:solidFill>
                <a:effectLst/>
                <a:latin typeface="OpenSans"/>
              </a:rPr>
              <a:t>單體中的組件通常共享內存，這 比服務到服務的通信</a:t>
            </a:r>
            <a:r>
              <a:rPr lang="zh-TW" altLang="en-US" b="1" i="0" dirty="0">
                <a:solidFill>
                  <a:srgbClr val="000000"/>
                </a:solidFill>
                <a:effectLst/>
                <a:latin typeface="OpenSans"/>
              </a:rPr>
              <a:t>更快</a:t>
            </a:r>
            <a:r>
              <a:rPr lang="zh-TW" altLang="en-US" b="0" i="0" dirty="0">
                <a:solidFill>
                  <a:srgbClr val="000000"/>
                </a:solidFill>
                <a:effectLst/>
                <a:latin typeface="OpenSans"/>
              </a:rPr>
              <a:t>。</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r>
              <a:rPr lang="zh-TW" altLang="en-US" b="1" i="0" dirty="0">
                <a:solidFill>
                  <a:srgbClr val="333333"/>
                </a:solidFill>
                <a:effectLst/>
                <a:latin typeface="Poppins" panose="00000500000000000000" pitchFamily="2" charset="0"/>
              </a:rPr>
              <a:t>缺點的 單片：</a:t>
            </a:r>
          </a:p>
          <a:p>
            <a:pPr algn="l">
              <a:buFont typeface="Arial" panose="020B0604020202020204" pitchFamily="34" charset="0"/>
              <a:buChar char="•"/>
            </a:pPr>
            <a:r>
              <a:rPr lang="zh-TW" altLang="en-US" b="1" i="0" dirty="0">
                <a:solidFill>
                  <a:srgbClr val="000000"/>
                </a:solidFill>
                <a:effectLst/>
                <a:latin typeface="OpenSans"/>
              </a:rPr>
              <a:t>新技術障礙</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在單體應用程序中使用新技術是非常有問題的，因為必須重寫</a:t>
            </a:r>
            <a:r>
              <a:rPr lang="zh-TW" altLang="en-US" b="1" i="0" dirty="0">
                <a:solidFill>
                  <a:srgbClr val="000000"/>
                </a:solidFill>
                <a:effectLst/>
                <a:latin typeface="OpenSans"/>
              </a:rPr>
              <a:t>整個應用程序</a:t>
            </a:r>
            <a:r>
              <a:rPr lang="zh-TW" altLang="en-US" b="0" i="0" dirty="0">
                <a:solidFill>
                  <a:srgbClr val="000000"/>
                </a:solidFill>
                <a:effectLst/>
                <a:latin typeface="OpenSans"/>
              </a:rPr>
              <a:t>。</a:t>
            </a:r>
          </a:p>
          <a:p>
            <a:pPr algn="l">
              <a:buFont typeface="Arial" panose="020B0604020202020204" pitchFamily="34" charset="0"/>
              <a:buChar char="•"/>
            </a:pPr>
            <a:r>
              <a:rPr lang="zh-TW" altLang="en-US" b="1" i="0" dirty="0">
                <a:solidFill>
                  <a:srgbClr val="000000"/>
                </a:solidFill>
                <a:effectLst/>
                <a:latin typeface="OpenSans"/>
              </a:rPr>
              <a:t>可擴展性 </a:t>
            </a:r>
            <a:r>
              <a:rPr lang="en-US" altLang="zh-TW" b="1" i="0" dirty="0">
                <a:solidFill>
                  <a:srgbClr val="000000"/>
                </a:solidFill>
                <a:effectLst/>
                <a:latin typeface="OpenSans"/>
              </a:rPr>
              <a:t>-</a:t>
            </a:r>
            <a:r>
              <a:rPr lang="zh-TW" altLang="en-US" b="0" i="0" dirty="0">
                <a:solidFill>
                  <a:srgbClr val="000000"/>
                </a:solidFill>
                <a:effectLst/>
                <a:latin typeface="OpenSans"/>
              </a:rPr>
              <a:t>您不能</a:t>
            </a:r>
            <a:r>
              <a:rPr lang="zh-TW" altLang="en-US" b="1" i="0" dirty="0">
                <a:solidFill>
                  <a:srgbClr val="000000"/>
                </a:solidFill>
                <a:effectLst/>
                <a:latin typeface="OpenSans"/>
              </a:rPr>
              <a:t>獨立</a:t>
            </a:r>
            <a:r>
              <a:rPr lang="zh-TW" altLang="en-US" b="0" i="0" dirty="0">
                <a:solidFill>
                  <a:srgbClr val="000000"/>
                </a:solidFill>
                <a:effectLst/>
                <a:latin typeface="OpenSans"/>
              </a:rPr>
              <a:t>擴展組件，只能</a:t>
            </a:r>
            <a:r>
              <a:rPr lang="zh-TW" altLang="en-US" b="1" i="0" dirty="0">
                <a:solidFill>
                  <a:srgbClr val="000000"/>
                </a:solidFill>
                <a:effectLst/>
                <a:latin typeface="OpenSans"/>
              </a:rPr>
              <a:t>擴展</a:t>
            </a:r>
            <a:r>
              <a:rPr lang="zh-TW" altLang="en-US" b="0" i="0" dirty="0">
                <a:solidFill>
                  <a:srgbClr val="000000"/>
                </a:solidFill>
                <a:effectLst/>
                <a:latin typeface="OpenSans"/>
              </a:rPr>
              <a:t>整個應用程序。</a:t>
            </a:r>
          </a:p>
          <a:p>
            <a:pPr algn="l">
              <a:buFont typeface="Arial" panose="020B0604020202020204" pitchFamily="34" charset="0"/>
              <a:buChar char="•"/>
            </a:pPr>
            <a:r>
              <a:rPr lang="zh-TW" altLang="en-US" b="1" i="0" dirty="0">
                <a:solidFill>
                  <a:srgbClr val="000000"/>
                </a:solidFill>
                <a:effectLst/>
                <a:latin typeface="OpenSans"/>
              </a:rPr>
              <a:t>規模 </a:t>
            </a:r>
            <a:r>
              <a:rPr lang="en-US" altLang="zh-TW" b="1" i="0" dirty="0">
                <a:solidFill>
                  <a:srgbClr val="000000"/>
                </a:solidFill>
                <a:effectLst/>
                <a:latin typeface="OpenSans"/>
              </a:rPr>
              <a:t>-</a:t>
            </a:r>
            <a:r>
              <a:rPr lang="zh-TW" altLang="en-US" b="0" i="0" dirty="0">
                <a:solidFill>
                  <a:srgbClr val="000000"/>
                </a:solidFill>
                <a:effectLst/>
                <a:latin typeface="OpenSans"/>
              </a:rPr>
              <a:t>隨著時間的推移，規模變得過大，變得</a:t>
            </a:r>
            <a:r>
              <a:rPr lang="zh-TW" altLang="en-US" b="1" i="0" dirty="0">
                <a:solidFill>
                  <a:srgbClr val="000000"/>
                </a:solidFill>
                <a:effectLst/>
                <a:latin typeface="OpenSans"/>
              </a:rPr>
              <a:t>難以</a:t>
            </a:r>
            <a:r>
              <a:rPr lang="zh-TW" altLang="en-US" b="0" i="0" dirty="0">
                <a:solidFill>
                  <a:srgbClr val="000000"/>
                </a:solidFill>
                <a:effectLst/>
                <a:latin typeface="OpenSans"/>
              </a:rPr>
              <a:t>管理。</a:t>
            </a:r>
          </a:p>
          <a:p>
            <a:pPr algn="l">
              <a:buFont typeface="Arial" panose="020B0604020202020204" pitchFamily="34" charset="0"/>
              <a:buChar char="•"/>
            </a:pPr>
            <a:r>
              <a:rPr lang="zh-TW" altLang="en-US" b="1" i="0" dirty="0">
                <a:solidFill>
                  <a:srgbClr val="000000"/>
                </a:solidFill>
                <a:effectLst/>
                <a:latin typeface="OpenSans"/>
              </a:rPr>
              <a:t>難以理解</a:t>
            </a:r>
            <a:r>
              <a:rPr lang="en-US" altLang="zh-TW" b="0" i="0" dirty="0">
                <a:solidFill>
                  <a:srgbClr val="000000"/>
                </a:solidFill>
                <a:effectLst/>
                <a:latin typeface="OpenSans"/>
              </a:rPr>
              <a:t>——</a:t>
            </a:r>
            <a:r>
              <a:rPr lang="zh-TW" altLang="en-US" b="0" i="0" dirty="0">
                <a:solidFill>
                  <a:srgbClr val="000000"/>
                </a:solidFill>
                <a:effectLst/>
                <a:latin typeface="OpenSans"/>
              </a:rPr>
              <a:t>對於任何加入該項目的新開發人員來說，</a:t>
            </a:r>
            <a:r>
              <a:rPr lang="zh-TW" altLang="en-US" b="1" i="0" dirty="0">
                <a:solidFill>
                  <a:srgbClr val="000000"/>
                </a:solidFill>
                <a:effectLst/>
                <a:latin typeface="OpenSans"/>
              </a:rPr>
              <a:t>無論</a:t>
            </a:r>
            <a:r>
              <a:rPr lang="zh-TW" altLang="en-US" b="0" i="0" dirty="0">
                <a:solidFill>
                  <a:srgbClr val="000000"/>
                </a:solidFill>
                <a:effectLst/>
                <a:latin typeface="OpenSans"/>
              </a:rPr>
              <a:t>他的職責是否與一項功能相關，都很難掌握</a:t>
            </a:r>
            <a:r>
              <a:rPr lang="zh-TW" altLang="en-US" b="1" i="0" dirty="0">
                <a:solidFill>
                  <a:srgbClr val="000000"/>
                </a:solidFill>
                <a:effectLst/>
                <a:latin typeface="OpenSans"/>
              </a:rPr>
              <a:t>超大</a:t>
            </a:r>
            <a:r>
              <a:rPr lang="zh-TW" altLang="en-US" b="0" i="0" dirty="0">
                <a:solidFill>
                  <a:srgbClr val="000000"/>
                </a:solidFill>
                <a:effectLst/>
                <a:latin typeface="OpenSans"/>
              </a:rPr>
              <a:t>單體應用程序的邏輯。</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buFont typeface="Arial" panose="020B0604020202020204" pitchFamily="34" charset="0"/>
              <a:buChar char="•"/>
            </a:pPr>
            <a:r>
              <a:rPr lang="en-US" altLang="zh-TW" b="0" i="0" dirty="0">
                <a:solidFill>
                  <a:srgbClr val="000000"/>
                </a:solidFill>
                <a:effectLst/>
                <a:latin typeface="OpenSans"/>
              </a:rPr>
              <a:t>--------------------------------------------------------------------</a:t>
            </a:r>
          </a:p>
          <a:p>
            <a:pPr algn="l"/>
            <a:r>
              <a:rPr lang="zh-TW" altLang="en-US" b="1" i="0" dirty="0">
                <a:solidFill>
                  <a:srgbClr val="333333"/>
                </a:solidFill>
                <a:effectLst/>
                <a:latin typeface="Poppins" panose="00000500000000000000" pitchFamily="2" charset="0"/>
              </a:rPr>
              <a:t>微服務的優勢：</a:t>
            </a:r>
          </a:p>
          <a:p>
            <a:pPr algn="l">
              <a:buFont typeface="Arial" panose="020B0604020202020204" pitchFamily="34" charset="0"/>
              <a:buChar char="•"/>
            </a:pPr>
            <a:r>
              <a:rPr lang="zh-TW" altLang="en-US" b="0" i="0" dirty="0">
                <a:solidFill>
                  <a:srgbClr val="000000"/>
                </a:solidFill>
                <a:effectLst/>
                <a:latin typeface="OpenSans"/>
              </a:rPr>
              <a:t>應用程序</a:t>
            </a:r>
            <a:r>
              <a:rPr lang="zh-TW" altLang="en-US" b="1" i="0" dirty="0">
                <a:solidFill>
                  <a:srgbClr val="000000"/>
                </a:solidFill>
                <a:effectLst/>
                <a:latin typeface="OpenSans"/>
              </a:rPr>
              <a:t>啟動速度更快</a:t>
            </a:r>
            <a:r>
              <a:rPr lang="zh-TW" altLang="en-US" b="0" i="0" dirty="0">
                <a:solidFill>
                  <a:srgbClr val="000000"/>
                </a:solidFill>
                <a:effectLst/>
                <a:latin typeface="OpenSans"/>
              </a:rPr>
              <a:t>，這使開發人員的工作效率更高，並加快了</a:t>
            </a:r>
            <a:r>
              <a:rPr lang="zh-TW" altLang="en-US" b="1" i="0" dirty="0">
                <a:solidFill>
                  <a:srgbClr val="000000"/>
                </a:solidFill>
                <a:effectLst/>
                <a:latin typeface="OpenSans"/>
              </a:rPr>
              <a:t>部署</a:t>
            </a:r>
            <a:r>
              <a:rPr lang="zh-TW" altLang="en-US" b="0" i="0" dirty="0">
                <a:solidFill>
                  <a:srgbClr val="000000"/>
                </a:solidFill>
                <a:effectLst/>
                <a:latin typeface="OpenSans"/>
              </a:rPr>
              <a:t>速度。</a:t>
            </a:r>
          </a:p>
          <a:p>
            <a:pPr algn="l">
              <a:buFont typeface="Arial" panose="020B0604020202020204" pitchFamily="34" charset="0"/>
              <a:buChar char="•"/>
            </a:pPr>
            <a:r>
              <a:rPr lang="zh-TW" altLang="en-US" b="0" i="0" dirty="0">
                <a:solidFill>
                  <a:srgbClr val="000000"/>
                </a:solidFill>
                <a:effectLst/>
                <a:latin typeface="OpenSans"/>
              </a:rPr>
              <a:t>它使我們能夠圍繞</a:t>
            </a:r>
            <a:r>
              <a:rPr lang="zh-TW" altLang="en-US" b="1" i="0" dirty="0">
                <a:solidFill>
                  <a:srgbClr val="000000"/>
                </a:solidFill>
                <a:effectLst/>
                <a:latin typeface="OpenSans"/>
              </a:rPr>
              <a:t>多個團隊</a:t>
            </a:r>
            <a:r>
              <a:rPr lang="zh-TW" altLang="en-US" b="0" i="0" dirty="0">
                <a:solidFill>
                  <a:srgbClr val="000000"/>
                </a:solidFill>
                <a:effectLst/>
                <a:latin typeface="OpenSans"/>
              </a:rPr>
              <a:t>安排活動工作。每個團隊負責一項或多項單一服務。每個團隊都可以獨立於所有相對的團隊開發、部署和擴展他們的服務。</a:t>
            </a:r>
          </a:p>
          <a:p>
            <a:pPr algn="l">
              <a:buFont typeface="Arial" panose="020B0604020202020204" pitchFamily="34" charset="0"/>
              <a:buChar char="•"/>
            </a:pPr>
            <a:r>
              <a:rPr lang="zh-TW" altLang="en-US" b="0" i="0" dirty="0">
                <a:solidFill>
                  <a:srgbClr val="000000"/>
                </a:solidFill>
                <a:effectLst/>
                <a:latin typeface="OpenSans"/>
              </a:rPr>
              <a:t>微服務允許為</a:t>
            </a:r>
            <a:r>
              <a:rPr lang="zh-TW" altLang="en-US" b="1" i="0" dirty="0">
                <a:solidFill>
                  <a:srgbClr val="000000"/>
                </a:solidFill>
                <a:effectLst/>
                <a:latin typeface="OpenSans"/>
              </a:rPr>
              <a:t>各種服務</a:t>
            </a:r>
            <a:r>
              <a:rPr lang="zh-TW" altLang="en-US" b="0" i="0" dirty="0">
                <a:solidFill>
                  <a:srgbClr val="000000"/>
                </a:solidFill>
                <a:effectLst/>
                <a:latin typeface="OpenSans"/>
              </a:rPr>
              <a:t>使用最合適的技術。這意味著構建所選服務的每個團隊都可以選擇他們喜歡的編程語言和框架，因為他們是</a:t>
            </a:r>
            <a:r>
              <a:rPr lang="zh-TW" altLang="en-US" b="1" i="0" dirty="0">
                <a:solidFill>
                  <a:srgbClr val="000000"/>
                </a:solidFill>
                <a:effectLst/>
                <a:latin typeface="OpenSans"/>
              </a:rPr>
              <a:t>獨立</a:t>
            </a:r>
            <a:r>
              <a:rPr lang="zh-TW" altLang="en-US" b="0" i="0" dirty="0">
                <a:solidFill>
                  <a:srgbClr val="000000"/>
                </a:solidFill>
                <a:effectLst/>
                <a:latin typeface="OpenSans"/>
              </a:rPr>
              <a:t>工作的。</a:t>
            </a:r>
          </a:p>
          <a:p>
            <a:pPr algn="l">
              <a:buFont typeface="Arial" panose="020B0604020202020204" pitchFamily="34" charset="0"/>
              <a:buChar char="•"/>
            </a:pPr>
            <a:r>
              <a:rPr lang="zh-TW" altLang="en-US" b="0" i="0" dirty="0">
                <a:solidFill>
                  <a:srgbClr val="000000"/>
                </a:solidFill>
                <a:effectLst/>
                <a:latin typeface="OpenSans"/>
              </a:rPr>
              <a:t>一旦組織開發並實施了微服務架構，它就是可以為未來的項目和服務重用和擴展的</a:t>
            </a:r>
            <a:r>
              <a:rPr lang="zh-TW" altLang="en-US" b="1" i="0" dirty="0">
                <a:solidFill>
                  <a:srgbClr val="000000"/>
                </a:solidFill>
                <a:effectLst/>
                <a:latin typeface="OpenSans"/>
              </a:rPr>
              <a:t>示意圖</a:t>
            </a:r>
            <a:r>
              <a:rPr lang="zh-TW" altLang="en-US" b="0" i="0" dirty="0">
                <a:solidFill>
                  <a:srgbClr val="000000"/>
                </a:solidFill>
                <a:effectLst/>
                <a:latin typeface="OpenSans"/>
              </a:rPr>
              <a:t>。</a:t>
            </a:r>
          </a:p>
          <a:p>
            <a:pPr algn="l">
              <a:buFont typeface="Arial" panose="020B0604020202020204" pitchFamily="34" charset="0"/>
              <a:buChar char="•"/>
            </a:pPr>
            <a:r>
              <a:rPr lang="zh-TW" altLang="en-US" b="0" i="0" dirty="0">
                <a:solidFill>
                  <a:srgbClr val="000000"/>
                </a:solidFill>
                <a:effectLst/>
                <a:latin typeface="OpenSans"/>
              </a:rPr>
              <a:t>每個服務都是</a:t>
            </a:r>
            <a:r>
              <a:rPr lang="zh-TW" altLang="en-US" b="1" i="0" dirty="0">
                <a:solidFill>
                  <a:srgbClr val="000000"/>
                </a:solidFill>
                <a:effectLst/>
                <a:latin typeface="OpenSans"/>
              </a:rPr>
              <a:t>微服務框架</a:t>
            </a:r>
            <a:r>
              <a:rPr lang="zh-TW" altLang="en-US" b="0" i="0" dirty="0">
                <a:solidFill>
                  <a:srgbClr val="000000"/>
                </a:solidFill>
                <a:effectLst/>
                <a:latin typeface="OpenSans"/>
              </a:rPr>
              <a:t>內的一個獨立對象，可實現其獨立功能。</a:t>
            </a:r>
          </a:p>
          <a:p>
            <a:pPr algn="l"/>
            <a:r>
              <a:rPr lang="zh-TW" altLang="en-US" b="1" i="0" dirty="0">
                <a:solidFill>
                  <a:srgbClr val="333333"/>
                </a:solidFill>
                <a:effectLst/>
                <a:latin typeface="Poppins" panose="00000500000000000000" pitchFamily="2" charset="0"/>
              </a:rPr>
              <a:t>微服務的缺點：</a:t>
            </a:r>
          </a:p>
          <a:p>
            <a:pPr algn="l">
              <a:buFont typeface="Arial" panose="020B0604020202020204" pitchFamily="34" charset="0"/>
              <a:buChar char="•"/>
            </a:pPr>
            <a:r>
              <a:rPr lang="zh-TW" altLang="en-US" b="0" i="0" dirty="0">
                <a:solidFill>
                  <a:srgbClr val="000000"/>
                </a:solidFill>
                <a:effectLst/>
                <a:latin typeface="OpenSans"/>
              </a:rPr>
              <a:t>由於現在一切都是獨立的服務，我們必須小心處理在我們的模塊之間傳輸的請求。在這樣的一種情況下，開發人員還被迫編寫</a:t>
            </a:r>
            <a:r>
              <a:rPr lang="zh-TW" altLang="en-US" b="1" i="0" dirty="0">
                <a:solidFill>
                  <a:srgbClr val="000000"/>
                </a:solidFill>
                <a:effectLst/>
                <a:latin typeface="OpenSans"/>
              </a:rPr>
              <a:t>額外的代碼</a:t>
            </a:r>
            <a:r>
              <a:rPr lang="zh-TW" altLang="en-US" b="0" i="0" dirty="0">
                <a:solidFill>
                  <a:srgbClr val="000000"/>
                </a:solidFill>
                <a:effectLst/>
                <a:latin typeface="OpenSans"/>
              </a:rPr>
              <a:t>以避免中斷。</a:t>
            </a:r>
          </a:p>
          <a:p>
            <a:pPr algn="l">
              <a:buFont typeface="Arial" panose="020B0604020202020204" pitchFamily="34" charset="0"/>
              <a:buChar char="•"/>
            </a:pPr>
            <a:r>
              <a:rPr lang="zh-TW" altLang="en-US" b="0" i="0" dirty="0">
                <a:solidFill>
                  <a:srgbClr val="000000"/>
                </a:solidFill>
                <a:effectLst/>
                <a:latin typeface="OpenSans"/>
              </a:rPr>
              <a:t>服務之間的通信可能很</a:t>
            </a:r>
            <a:r>
              <a:rPr lang="zh-TW" altLang="en-US" b="1" i="0" dirty="0">
                <a:solidFill>
                  <a:srgbClr val="000000"/>
                </a:solidFill>
                <a:effectLst/>
                <a:latin typeface="OpenSans"/>
              </a:rPr>
              <a:t>複雜，</a:t>
            </a:r>
            <a:r>
              <a:rPr lang="zh-TW" altLang="en-US" b="0" i="0" dirty="0">
                <a:solidFill>
                  <a:srgbClr val="000000"/>
                </a:solidFill>
                <a:effectLst/>
                <a:latin typeface="OpenSans"/>
              </a:rPr>
              <a:t>並且在不同服務之間的通信期間失敗的可能性更高。</a:t>
            </a:r>
          </a:p>
          <a:p>
            <a:pPr algn="l">
              <a:buFont typeface="Arial" panose="020B0604020202020204" pitchFamily="34" charset="0"/>
              <a:buChar char="•"/>
            </a:pPr>
            <a:r>
              <a:rPr lang="zh-TW" altLang="en-US" b="0" i="0" dirty="0">
                <a:solidFill>
                  <a:srgbClr val="000000"/>
                </a:solidFill>
                <a:effectLst/>
                <a:latin typeface="OpenSans"/>
              </a:rPr>
              <a:t>開發人員必須解決問題，例如網絡延遲和負載平衡。</a:t>
            </a:r>
          </a:p>
          <a:p>
            <a:pPr algn="l">
              <a:buFont typeface="Arial" panose="020B0604020202020204" pitchFamily="34" charset="0"/>
              <a:buChar char="•"/>
            </a:pPr>
            <a:r>
              <a:rPr lang="zh-TW" altLang="en-US" b="0" i="0" dirty="0">
                <a:solidFill>
                  <a:srgbClr val="000000"/>
                </a:solidFill>
                <a:effectLst/>
                <a:latin typeface="OpenSans"/>
              </a:rPr>
              <a:t> 雖然使用微服務進行單元測試可能更容易，但</a:t>
            </a:r>
            <a:r>
              <a:rPr lang="zh-TW" altLang="en-US" b="1" i="0" dirty="0">
                <a:solidFill>
                  <a:srgbClr val="000000"/>
                </a:solidFill>
                <a:effectLst/>
                <a:latin typeface="OpenSans"/>
              </a:rPr>
              <a:t>集成測試</a:t>
            </a:r>
            <a:r>
              <a:rPr lang="zh-TW" altLang="en-US" b="0" i="0" dirty="0">
                <a:solidFill>
                  <a:srgbClr val="000000"/>
                </a:solidFill>
                <a:effectLst/>
                <a:latin typeface="OpenSans"/>
              </a:rPr>
              <a:t>卻不然。組件是分佈式的，開發人員無法從他們的個人機器上測試一個完整的系統。</a:t>
            </a:r>
          </a:p>
          <a:p>
            <a:pPr lvl="1" algn="l">
              <a:buFont typeface="Arial" panose="020B0604020202020204" pitchFamily="34" charset="0"/>
              <a:buChar char="•"/>
            </a:pPr>
            <a:endParaRPr lang="zh-TW" altLang="en-US" b="0" i="0" dirty="0">
              <a:solidFill>
                <a:srgbClr val="000000"/>
              </a:solidFill>
              <a:effectLst/>
              <a:latin typeface="OpenSans"/>
            </a:endParaRPr>
          </a:p>
          <a:p>
            <a:pPr algn="l">
              <a:buFont typeface="Arial" panose="020B0604020202020204" pitchFamily="34" charset="0"/>
              <a:buChar char="•"/>
            </a:pPr>
            <a:endParaRPr lang="zh-TW" altLang="en-US" b="0" i="0" dirty="0">
              <a:solidFill>
                <a:srgbClr val="000000"/>
              </a:solidFill>
              <a:effectLst/>
              <a:latin typeface="OpenSans"/>
            </a:endParaRPr>
          </a:p>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9</a:t>
            </a:fld>
            <a:endParaRPr lang="en-US" dirty="0"/>
          </a:p>
        </p:txBody>
      </p:sp>
    </p:spTree>
    <p:extLst>
      <p:ext uri="{BB962C8B-B14F-4D97-AF65-F5344CB8AC3E}">
        <p14:creationId xmlns:p14="http://schemas.microsoft.com/office/powerpoint/2010/main" val="1464855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333333"/>
                </a:solidFill>
                <a:effectLst/>
                <a:latin typeface="Microsoft JhengHei" panose="020B0604030504040204" pitchFamily="34" charset="-120"/>
                <a:ea typeface="Microsoft JhengHei" panose="020B0604030504040204" pitchFamily="34" charset="-120"/>
              </a:rPr>
              <a:t>單體式</a:t>
            </a:r>
            <a:r>
              <a:rPr lang="en-US" altLang="zh-TW" b="0" i="0" dirty="0">
                <a:solidFill>
                  <a:srgbClr val="333333"/>
                </a:solidFill>
                <a:effectLst/>
                <a:latin typeface="Microsoft JhengHei" panose="020B0604030504040204" pitchFamily="34" charset="-120"/>
                <a:ea typeface="Microsoft JhengHei" panose="020B0604030504040204" pitchFamily="34" charset="-120"/>
              </a:rPr>
              <a:t>:</a:t>
            </a:r>
            <a:r>
              <a:rPr lang="zh-TW" altLang="en-US" b="0" i="0" dirty="0">
                <a:solidFill>
                  <a:srgbClr val="333333"/>
                </a:solidFill>
                <a:effectLst/>
                <a:latin typeface="Microsoft JhengHei" panose="020B0604030504040204" pitchFamily="34" charset="-120"/>
                <a:ea typeface="Microsoft JhengHei" panose="020B0604030504040204" pitchFamily="34" charset="-120"/>
              </a:rPr>
              <a:t>所有的功能模組耦合在一個應用的架構方式。</a:t>
            </a:r>
            <a:r>
              <a:rPr lang="zh-TW" altLang="en-US" b="1" i="0" dirty="0">
                <a:solidFill>
                  <a:srgbClr val="333333"/>
                </a:solidFill>
                <a:effectLst/>
                <a:latin typeface="Microsoft JhengHei" panose="020B0604030504040204" pitchFamily="34" charset="-120"/>
                <a:ea typeface="Microsoft JhengHei" panose="020B0604030504040204" pitchFamily="34" charset="-120"/>
              </a:rPr>
              <a:t>資源無法隔離、無法靈活擴充套件</a:t>
            </a:r>
            <a:r>
              <a:rPr lang="zh-TW" altLang="en-US" b="0" i="0" dirty="0">
                <a:solidFill>
                  <a:srgbClr val="333333"/>
                </a:solidFill>
                <a:effectLst/>
                <a:latin typeface="Microsoft JhengHei" panose="020B0604030504040204" pitchFamily="34" charset="-120"/>
                <a:ea typeface="Microsoft JhengHei" panose="020B0604030504040204" pitchFamily="34" charset="-120"/>
              </a:rPr>
              <a:t>、</a:t>
            </a:r>
            <a:r>
              <a:rPr lang="zh-TW" altLang="en-US" b="1" i="0" dirty="0">
                <a:solidFill>
                  <a:srgbClr val="333333"/>
                </a:solidFill>
                <a:effectLst/>
                <a:latin typeface="Microsoft JhengHei" panose="020B0604030504040204" pitchFamily="34" charset="-120"/>
                <a:ea typeface="Microsoft JhengHei" panose="020B0604030504040204" pitchFamily="34" charset="-120"/>
              </a:rPr>
              <a:t>複雜度高</a:t>
            </a:r>
            <a:endParaRPr lang="en-US" altLang="zh-TW" b="0" i="0" dirty="0">
              <a:solidFill>
                <a:srgbClr val="333333"/>
              </a:solidFill>
              <a:effectLst/>
              <a:latin typeface="Microsoft JhengHei" panose="020B0604030504040204" pitchFamily="34" charset="-120"/>
              <a:ea typeface="Microsoft JhengHei" panose="020B0604030504040204" pitchFamily="34" charset="-120"/>
            </a:endParaRPr>
          </a:p>
          <a:p>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r>
              <a:rPr lang="zh-TW" altLang="en-US" b="0" i="0" dirty="0">
                <a:solidFill>
                  <a:srgbClr val="333333"/>
                </a:solidFill>
                <a:effectLst/>
                <a:latin typeface="Noto Sans TC"/>
              </a:rPr>
              <a:t>微服務是目前軟體架構的一項新趨勢，它強調高度可維護性和可擴展軟體的設計和開發，</a:t>
            </a:r>
            <a:endParaRPr lang="en-US" altLang="zh-TW" b="0" i="0" dirty="0">
              <a:solidFill>
                <a:srgbClr val="333333"/>
              </a:solidFill>
              <a:effectLst/>
              <a:latin typeface="Noto Sans TC"/>
            </a:endParaRPr>
          </a:p>
          <a:p>
            <a:r>
              <a:rPr lang="zh-TW" altLang="en-US" b="0" i="0" dirty="0">
                <a:solidFill>
                  <a:srgbClr val="333333"/>
                </a:solidFill>
                <a:effectLst/>
                <a:latin typeface="Noto Sans TC"/>
              </a:rPr>
              <a:t>微服務透過在功能面上將大型複雜系統分解成多組個別獨立的服務來管理日益增加的複雜度，</a:t>
            </a:r>
            <a:endParaRPr lang="en-US" altLang="zh-TW" b="0" i="0" dirty="0">
              <a:solidFill>
                <a:srgbClr val="333333"/>
              </a:solidFill>
              <a:effectLst/>
              <a:latin typeface="Noto Sans TC"/>
            </a:endParaRPr>
          </a:p>
          <a:p>
            <a:r>
              <a:rPr lang="zh-TW" altLang="en-US" b="0" i="0" dirty="0">
                <a:solidFill>
                  <a:srgbClr val="333333"/>
                </a:solidFill>
                <a:effectLst/>
                <a:latin typeface="Noto Sans TC"/>
              </a:rPr>
              <a:t>藉此讓服務在開發和部署過程中完全獨立，微服務因為其模組化來達成高內聚和低耦合性，</a:t>
            </a:r>
            <a:endParaRPr lang="en-US" altLang="zh-TW" b="0" i="0" dirty="0">
              <a:solidFill>
                <a:srgbClr val="333333"/>
              </a:solidFill>
              <a:effectLst/>
              <a:latin typeface="Noto Sans TC"/>
            </a:endParaRPr>
          </a:p>
          <a:p>
            <a:r>
              <a:rPr lang="zh-TW" altLang="en-US" b="0" i="0" dirty="0">
                <a:solidFill>
                  <a:srgbClr val="333333"/>
                </a:solidFill>
                <a:effectLst/>
                <a:latin typeface="Noto Sans TC"/>
              </a:rPr>
              <a:t>此方法在可維護性、可擴展性等方面皆有出色的表現和益處，但它仍舊存在一系列的問題</a:t>
            </a:r>
            <a:r>
              <a:rPr lang="en-US" altLang="zh-TW" b="0" i="0" dirty="0">
                <a:solidFill>
                  <a:srgbClr val="333333"/>
                </a:solidFill>
                <a:effectLst/>
                <a:latin typeface="Noto Sans TC"/>
              </a:rPr>
              <a:t>:</a:t>
            </a:r>
            <a:r>
              <a:rPr lang="zh-TW" altLang="en-US" b="0" i="0" dirty="0">
                <a:solidFill>
                  <a:srgbClr val="333333"/>
                </a:solidFill>
                <a:effectLst/>
                <a:latin typeface="Noto Sans TC"/>
              </a:rPr>
              <a:t>分散式系統</a:t>
            </a:r>
            <a:endParaRPr lang="en-US" altLang="zh-TW" b="0" i="0" dirty="0">
              <a:solidFill>
                <a:srgbClr val="333333"/>
              </a:solidFill>
              <a:effectLst/>
              <a:latin typeface="Noto Sans TC"/>
            </a:endParaRPr>
          </a:p>
          <a:p>
            <a:endParaRPr lang="en-US" altLang="zh-TW" b="0" i="0" dirty="0">
              <a:solidFill>
                <a:srgbClr val="333333"/>
              </a:solidFill>
              <a:effectLst/>
              <a:latin typeface="Noto Sans TC"/>
            </a:endParaRPr>
          </a:p>
          <a:p>
            <a:pPr algn="l"/>
            <a:r>
              <a:rPr lang="en-US" altLang="zh-TW" b="0" i="0" dirty="0">
                <a:solidFill>
                  <a:srgbClr val="333333"/>
                </a:solidFill>
                <a:effectLst/>
                <a:latin typeface="Noto Sans TC"/>
              </a:rPr>
              <a:t>****</a:t>
            </a:r>
            <a:r>
              <a:rPr lang="zh-TW" altLang="en-US" b="0" i="0" dirty="0">
                <a:solidFill>
                  <a:srgbClr val="000000"/>
                </a:solidFill>
                <a:effectLst/>
                <a:latin typeface="Open Sans" panose="020B0606030504020204" pitchFamily="34" charset="0"/>
              </a:rPr>
              <a:t>單體系統更容易開發。它們不需要任何特定的領域知識和專業知識。微服務的開發更具挑戰性。</a:t>
            </a:r>
          </a:p>
          <a:p>
            <a:pPr algn="l"/>
            <a:r>
              <a:rPr lang="zh-TW" altLang="en-US" b="0" i="0" dirty="0">
                <a:solidFill>
                  <a:srgbClr val="000000"/>
                </a:solidFill>
                <a:effectLst/>
                <a:latin typeface="Open Sans" panose="020B0606030504020204" pitchFamily="34" charset="0"/>
              </a:rPr>
              <a:t>在沒有適當知識和熟練勞動力的情況下採用微服務架構是有風險的。</a:t>
            </a:r>
          </a:p>
          <a:p>
            <a:pPr algn="l"/>
            <a:r>
              <a:rPr lang="zh-TW" altLang="en-US" b="0" i="0" dirty="0">
                <a:solidFill>
                  <a:srgbClr val="000000"/>
                </a:solidFill>
                <a:effectLst/>
                <a:latin typeface="Open Sans" panose="020B0606030504020204" pitchFamily="34" charset="0"/>
              </a:rPr>
              <a:t>在開發微服務時，僅有架構知識是不夠的。領域專業知識和容器知識是強制性的</a:t>
            </a:r>
          </a:p>
          <a:p>
            <a:r>
              <a:rPr lang="en-US" altLang="zh-TW" b="0" i="0" dirty="0">
                <a:solidFill>
                  <a:srgbClr val="333333"/>
                </a:solidFill>
                <a:effectLst/>
                <a:latin typeface="Noto Sans TC"/>
              </a:rPr>
              <a:t>*****</a:t>
            </a:r>
          </a:p>
          <a:p>
            <a:endParaRPr lang="en-US" altLang="zh-TW" b="0" i="0" dirty="0">
              <a:solidFill>
                <a:srgbClr val="333333"/>
              </a:solidFill>
              <a:effectLst/>
              <a:latin typeface="Noto Sans TC"/>
            </a:endParaRPr>
          </a:p>
          <a:p>
            <a:pPr algn="l"/>
            <a:r>
              <a:rPr lang="zh-TW" altLang="en-US" b="1" i="0" dirty="0">
                <a:solidFill>
                  <a:srgbClr val="333333"/>
                </a:solidFill>
                <a:effectLst/>
                <a:latin typeface="Poppins" panose="020B0502040204020203" pitchFamily="2" charset="0"/>
              </a:rPr>
              <a:t>單片的優點 ：</a:t>
            </a:r>
          </a:p>
          <a:p>
            <a:pPr algn="l">
              <a:buFont typeface="Arial" panose="020B0604020202020204" pitchFamily="34" charset="0"/>
              <a:buChar char="•"/>
            </a:pPr>
            <a:r>
              <a:rPr lang="zh-TW" altLang="en-US" b="1" i="0" dirty="0">
                <a:solidFill>
                  <a:srgbClr val="000000"/>
                </a:solidFill>
                <a:effectLst/>
                <a:latin typeface="OpenSans"/>
              </a:rPr>
              <a:t>易於部署</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在單體應用程序中，我們不需要僅處理一個文件或目錄即可處理許多部署。</a:t>
            </a:r>
          </a:p>
          <a:p>
            <a:pPr algn="l">
              <a:buFont typeface="Arial" panose="020B0604020202020204" pitchFamily="34" charset="0"/>
              <a:buChar char="•"/>
            </a:pPr>
            <a:r>
              <a:rPr lang="zh-TW" altLang="en-US" b="1" i="0" dirty="0">
                <a:solidFill>
                  <a:srgbClr val="000000"/>
                </a:solidFill>
                <a:effectLst/>
                <a:latin typeface="OpenSans"/>
              </a:rPr>
              <a:t>更輕鬆的調試和測試</a:t>
            </a:r>
            <a:r>
              <a:rPr lang="en-US" altLang="zh-TW" b="1" i="0" dirty="0">
                <a:solidFill>
                  <a:srgbClr val="000000"/>
                </a:solidFill>
                <a:effectLst/>
                <a:latin typeface="OpenSans"/>
              </a:rPr>
              <a:t>——  </a:t>
            </a:r>
            <a:r>
              <a:rPr lang="zh-TW" altLang="en-US" b="0" i="0" dirty="0">
                <a:solidFill>
                  <a:srgbClr val="000000"/>
                </a:solidFill>
                <a:effectLst/>
                <a:latin typeface="OpenSans"/>
              </a:rPr>
              <a:t>單體應用程序更容易</a:t>
            </a:r>
            <a:r>
              <a:rPr lang="zh-TW" altLang="en-US" b="1" i="0" dirty="0">
                <a:solidFill>
                  <a:srgbClr val="000000"/>
                </a:solidFill>
                <a:effectLst/>
                <a:latin typeface="OpenSans"/>
              </a:rPr>
              <a:t>調試</a:t>
            </a:r>
            <a:r>
              <a:rPr lang="zh-TW" altLang="en-US" b="0" i="0" dirty="0">
                <a:solidFill>
                  <a:srgbClr val="000000"/>
                </a:solidFill>
                <a:effectLst/>
                <a:latin typeface="OpenSans"/>
              </a:rPr>
              <a:t>和</a:t>
            </a:r>
            <a:r>
              <a:rPr lang="zh-TW" altLang="en-US" b="1" i="0" dirty="0">
                <a:solidFill>
                  <a:srgbClr val="000000"/>
                </a:solidFill>
                <a:effectLst/>
                <a:latin typeface="OpenSans"/>
              </a:rPr>
              <a:t>測試</a:t>
            </a:r>
            <a:r>
              <a:rPr lang="zh-TW" altLang="en-US" b="0" i="0" dirty="0">
                <a:solidFill>
                  <a:srgbClr val="000000"/>
                </a:solidFill>
                <a:effectLst/>
                <a:latin typeface="OpenSans"/>
              </a:rPr>
              <a:t>。由於單體應用是一個不可分割的單元，我們可以更快地運行端到端測試。</a:t>
            </a:r>
          </a:p>
          <a:p>
            <a:pPr algn="l">
              <a:buFont typeface="Arial" panose="020B0604020202020204" pitchFamily="34" charset="0"/>
              <a:buChar char="•"/>
            </a:pPr>
            <a:r>
              <a:rPr lang="zh-TW" altLang="en-US" b="1" i="0" dirty="0">
                <a:solidFill>
                  <a:srgbClr val="000000"/>
                </a:solidFill>
                <a:effectLst/>
                <a:latin typeface="OpenSans"/>
              </a:rPr>
              <a:t>性能：</a:t>
            </a:r>
            <a:r>
              <a:rPr lang="zh-TW" altLang="en-US" b="0" i="0" dirty="0">
                <a:solidFill>
                  <a:srgbClr val="000000"/>
                </a:solidFill>
                <a:effectLst/>
                <a:latin typeface="OpenSans"/>
              </a:rPr>
              <a:t>單體中的組件通常共享內存，這 比服務到服務的通信</a:t>
            </a:r>
            <a:r>
              <a:rPr lang="zh-TW" altLang="en-US" b="1" i="0" dirty="0">
                <a:solidFill>
                  <a:srgbClr val="000000"/>
                </a:solidFill>
                <a:effectLst/>
                <a:latin typeface="OpenSans"/>
              </a:rPr>
              <a:t>更快</a:t>
            </a:r>
            <a:r>
              <a:rPr lang="zh-TW" altLang="en-US" b="0" i="0" dirty="0">
                <a:solidFill>
                  <a:srgbClr val="000000"/>
                </a:solidFill>
                <a:effectLst/>
                <a:latin typeface="OpenSans"/>
              </a:rPr>
              <a:t>。</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r>
              <a:rPr lang="zh-TW" altLang="en-US" b="1" i="0" dirty="0">
                <a:solidFill>
                  <a:srgbClr val="333333"/>
                </a:solidFill>
                <a:effectLst/>
                <a:latin typeface="Poppins" panose="00000500000000000000" pitchFamily="2" charset="0"/>
              </a:rPr>
              <a:t>缺點的 單片：</a:t>
            </a:r>
          </a:p>
          <a:p>
            <a:pPr algn="l">
              <a:buFont typeface="Arial" panose="020B0604020202020204" pitchFamily="34" charset="0"/>
              <a:buChar char="•"/>
            </a:pPr>
            <a:r>
              <a:rPr lang="zh-TW" altLang="en-US" b="1" i="0" dirty="0">
                <a:solidFill>
                  <a:srgbClr val="000000"/>
                </a:solidFill>
                <a:effectLst/>
                <a:latin typeface="OpenSans"/>
              </a:rPr>
              <a:t>新技術障礙</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在單體應用程序中使用新技術是非常有問題的，因為必須重寫</a:t>
            </a:r>
            <a:r>
              <a:rPr lang="zh-TW" altLang="en-US" b="1" i="0" dirty="0">
                <a:solidFill>
                  <a:srgbClr val="000000"/>
                </a:solidFill>
                <a:effectLst/>
                <a:latin typeface="OpenSans"/>
              </a:rPr>
              <a:t>整個應用程序</a:t>
            </a:r>
            <a:r>
              <a:rPr lang="zh-TW" altLang="en-US" b="0" i="0" dirty="0">
                <a:solidFill>
                  <a:srgbClr val="000000"/>
                </a:solidFill>
                <a:effectLst/>
                <a:latin typeface="OpenSans"/>
              </a:rPr>
              <a:t>。</a:t>
            </a:r>
          </a:p>
          <a:p>
            <a:pPr algn="l">
              <a:buFont typeface="Arial" panose="020B0604020202020204" pitchFamily="34" charset="0"/>
              <a:buChar char="•"/>
            </a:pPr>
            <a:r>
              <a:rPr lang="zh-TW" altLang="en-US" b="1" i="0" dirty="0">
                <a:solidFill>
                  <a:srgbClr val="000000"/>
                </a:solidFill>
                <a:effectLst/>
                <a:latin typeface="OpenSans"/>
              </a:rPr>
              <a:t>可擴展性 </a:t>
            </a:r>
            <a:r>
              <a:rPr lang="en-US" altLang="zh-TW" b="1" i="0" dirty="0">
                <a:solidFill>
                  <a:srgbClr val="000000"/>
                </a:solidFill>
                <a:effectLst/>
                <a:latin typeface="OpenSans"/>
              </a:rPr>
              <a:t>-</a:t>
            </a:r>
            <a:r>
              <a:rPr lang="zh-TW" altLang="en-US" b="0" i="0" dirty="0">
                <a:solidFill>
                  <a:srgbClr val="000000"/>
                </a:solidFill>
                <a:effectLst/>
                <a:latin typeface="OpenSans"/>
              </a:rPr>
              <a:t>您不能</a:t>
            </a:r>
            <a:r>
              <a:rPr lang="zh-TW" altLang="en-US" b="1" i="0" dirty="0">
                <a:solidFill>
                  <a:srgbClr val="000000"/>
                </a:solidFill>
                <a:effectLst/>
                <a:latin typeface="OpenSans"/>
              </a:rPr>
              <a:t>獨立</a:t>
            </a:r>
            <a:r>
              <a:rPr lang="zh-TW" altLang="en-US" b="0" i="0" dirty="0">
                <a:solidFill>
                  <a:srgbClr val="000000"/>
                </a:solidFill>
                <a:effectLst/>
                <a:latin typeface="OpenSans"/>
              </a:rPr>
              <a:t>擴展組件，只能</a:t>
            </a:r>
            <a:r>
              <a:rPr lang="zh-TW" altLang="en-US" b="1" i="0" dirty="0">
                <a:solidFill>
                  <a:srgbClr val="000000"/>
                </a:solidFill>
                <a:effectLst/>
                <a:latin typeface="OpenSans"/>
              </a:rPr>
              <a:t>擴展</a:t>
            </a:r>
            <a:r>
              <a:rPr lang="zh-TW" altLang="en-US" b="0" i="0" dirty="0">
                <a:solidFill>
                  <a:srgbClr val="000000"/>
                </a:solidFill>
                <a:effectLst/>
                <a:latin typeface="OpenSans"/>
              </a:rPr>
              <a:t>整個應用程序。</a:t>
            </a:r>
          </a:p>
          <a:p>
            <a:pPr algn="l">
              <a:buFont typeface="Arial" panose="020B0604020202020204" pitchFamily="34" charset="0"/>
              <a:buChar char="•"/>
            </a:pPr>
            <a:r>
              <a:rPr lang="zh-TW" altLang="en-US" b="1" i="0" dirty="0">
                <a:solidFill>
                  <a:srgbClr val="000000"/>
                </a:solidFill>
                <a:effectLst/>
                <a:latin typeface="OpenSans"/>
              </a:rPr>
              <a:t>規模 </a:t>
            </a:r>
            <a:r>
              <a:rPr lang="en-US" altLang="zh-TW" b="1" i="0" dirty="0">
                <a:solidFill>
                  <a:srgbClr val="000000"/>
                </a:solidFill>
                <a:effectLst/>
                <a:latin typeface="OpenSans"/>
              </a:rPr>
              <a:t>-</a:t>
            </a:r>
            <a:r>
              <a:rPr lang="zh-TW" altLang="en-US" b="0" i="0" dirty="0">
                <a:solidFill>
                  <a:srgbClr val="000000"/>
                </a:solidFill>
                <a:effectLst/>
                <a:latin typeface="OpenSans"/>
              </a:rPr>
              <a:t>隨著時間的推移，規模變得過大，變得</a:t>
            </a:r>
            <a:r>
              <a:rPr lang="zh-TW" altLang="en-US" b="1" i="0" dirty="0">
                <a:solidFill>
                  <a:srgbClr val="000000"/>
                </a:solidFill>
                <a:effectLst/>
                <a:latin typeface="OpenSans"/>
              </a:rPr>
              <a:t>難以</a:t>
            </a:r>
            <a:r>
              <a:rPr lang="zh-TW" altLang="en-US" b="0" i="0" dirty="0">
                <a:solidFill>
                  <a:srgbClr val="000000"/>
                </a:solidFill>
                <a:effectLst/>
                <a:latin typeface="OpenSans"/>
              </a:rPr>
              <a:t>管理。</a:t>
            </a:r>
          </a:p>
          <a:p>
            <a:pPr algn="l">
              <a:buFont typeface="Arial" panose="020B0604020202020204" pitchFamily="34" charset="0"/>
              <a:buChar char="•"/>
            </a:pPr>
            <a:r>
              <a:rPr lang="zh-TW" altLang="en-US" b="1" i="0" dirty="0">
                <a:solidFill>
                  <a:srgbClr val="000000"/>
                </a:solidFill>
                <a:effectLst/>
                <a:latin typeface="OpenSans"/>
              </a:rPr>
              <a:t>難以理解</a:t>
            </a:r>
            <a:r>
              <a:rPr lang="en-US" altLang="zh-TW" b="0" i="0" dirty="0">
                <a:solidFill>
                  <a:srgbClr val="000000"/>
                </a:solidFill>
                <a:effectLst/>
                <a:latin typeface="OpenSans"/>
              </a:rPr>
              <a:t>——</a:t>
            </a:r>
            <a:r>
              <a:rPr lang="zh-TW" altLang="en-US" b="0" i="0" dirty="0">
                <a:solidFill>
                  <a:srgbClr val="000000"/>
                </a:solidFill>
                <a:effectLst/>
                <a:latin typeface="OpenSans"/>
              </a:rPr>
              <a:t>對於任何加入該項目的新開發人員來說，</a:t>
            </a:r>
            <a:r>
              <a:rPr lang="zh-TW" altLang="en-US" b="1" i="0" dirty="0">
                <a:solidFill>
                  <a:srgbClr val="000000"/>
                </a:solidFill>
                <a:effectLst/>
                <a:latin typeface="OpenSans"/>
              </a:rPr>
              <a:t>無論</a:t>
            </a:r>
            <a:r>
              <a:rPr lang="zh-TW" altLang="en-US" b="0" i="0" dirty="0">
                <a:solidFill>
                  <a:srgbClr val="000000"/>
                </a:solidFill>
                <a:effectLst/>
                <a:latin typeface="OpenSans"/>
              </a:rPr>
              <a:t>他的職責是否與一項功能相關，都很難掌握</a:t>
            </a:r>
            <a:r>
              <a:rPr lang="zh-TW" altLang="en-US" b="1" i="0" dirty="0">
                <a:solidFill>
                  <a:srgbClr val="000000"/>
                </a:solidFill>
                <a:effectLst/>
                <a:latin typeface="OpenSans"/>
              </a:rPr>
              <a:t>超大</a:t>
            </a:r>
            <a:r>
              <a:rPr lang="zh-TW" altLang="en-US" b="0" i="0" dirty="0">
                <a:solidFill>
                  <a:srgbClr val="000000"/>
                </a:solidFill>
                <a:effectLst/>
                <a:latin typeface="OpenSans"/>
              </a:rPr>
              <a:t>單體應用程序的邏輯。</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buFont typeface="Arial" panose="020B0604020202020204" pitchFamily="34" charset="0"/>
              <a:buChar char="•"/>
            </a:pPr>
            <a:r>
              <a:rPr lang="en-US" altLang="zh-TW" b="0" i="0" dirty="0">
                <a:solidFill>
                  <a:srgbClr val="000000"/>
                </a:solidFill>
                <a:effectLst/>
                <a:latin typeface="OpenSans"/>
              </a:rPr>
              <a:t>--------------------------------------------------------------------</a:t>
            </a:r>
          </a:p>
          <a:p>
            <a:pPr algn="l"/>
            <a:r>
              <a:rPr lang="zh-TW" altLang="en-US" b="1" i="0" dirty="0">
                <a:solidFill>
                  <a:srgbClr val="333333"/>
                </a:solidFill>
                <a:effectLst/>
                <a:latin typeface="Poppins" panose="00000500000000000000" pitchFamily="2" charset="0"/>
              </a:rPr>
              <a:t>微服務的優勢：</a:t>
            </a:r>
          </a:p>
          <a:p>
            <a:pPr algn="l">
              <a:buFont typeface="Arial" panose="020B0604020202020204" pitchFamily="34" charset="0"/>
              <a:buChar char="•"/>
            </a:pPr>
            <a:r>
              <a:rPr lang="zh-TW" altLang="en-US" b="0" i="0" dirty="0">
                <a:solidFill>
                  <a:srgbClr val="000000"/>
                </a:solidFill>
                <a:effectLst/>
                <a:latin typeface="OpenSans"/>
              </a:rPr>
              <a:t>應用程序</a:t>
            </a:r>
            <a:r>
              <a:rPr lang="zh-TW" altLang="en-US" b="1" i="0" dirty="0">
                <a:solidFill>
                  <a:srgbClr val="000000"/>
                </a:solidFill>
                <a:effectLst/>
                <a:latin typeface="OpenSans"/>
              </a:rPr>
              <a:t>啟動速度更快</a:t>
            </a:r>
            <a:r>
              <a:rPr lang="zh-TW" altLang="en-US" b="0" i="0" dirty="0">
                <a:solidFill>
                  <a:srgbClr val="000000"/>
                </a:solidFill>
                <a:effectLst/>
                <a:latin typeface="OpenSans"/>
              </a:rPr>
              <a:t>，這使開發人員的工作效率更高，並加快了</a:t>
            </a:r>
            <a:r>
              <a:rPr lang="zh-TW" altLang="en-US" b="1" i="0" dirty="0">
                <a:solidFill>
                  <a:srgbClr val="000000"/>
                </a:solidFill>
                <a:effectLst/>
                <a:latin typeface="OpenSans"/>
              </a:rPr>
              <a:t>部署</a:t>
            </a:r>
            <a:r>
              <a:rPr lang="zh-TW" altLang="en-US" b="0" i="0" dirty="0">
                <a:solidFill>
                  <a:srgbClr val="000000"/>
                </a:solidFill>
                <a:effectLst/>
                <a:latin typeface="OpenSans"/>
              </a:rPr>
              <a:t>速度。</a:t>
            </a:r>
          </a:p>
          <a:p>
            <a:pPr algn="l">
              <a:buFont typeface="Arial" panose="020B0604020202020204" pitchFamily="34" charset="0"/>
              <a:buChar char="•"/>
            </a:pPr>
            <a:r>
              <a:rPr lang="zh-TW" altLang="en-US" b="0" i="0" dirty="0">
                <a:solidFill>
                  <a:srgbClr val="000000"/>
                </a:solidFill>
                <a:effectLst/>
                <a:latin typeface="OpenSans"/>
              </a:rPr>
              <a:t>它使我們能夠圍繞</a:t>
            </a:r>
            <a:r>
              <a:rPr lang="zh-TW" altLang="en-US" b="1" i="0" dirty="0">
                <a:solidFill>
                  <a:srgbClr val="000000"/>
                </a:solidFill>
                <a:effectLst/>
                <a:latin typeface="OpenSans"/>
              </a:rPr>
              <a:t>多個團隊</a:t>
            </a:r>
            <a:r>
              <a:rPr lang="zh-TW" altLang="en-US" b="0" i="0" dirty="0">
                <a:solidFill>
                  <a:srgbClr val="000000"/>
                </a:solidFill>
                <a:effectLst/>
                <a:latin typeface="OpenSans"/>
              </a:rPr>
              <a:t>安排活動工作。每個團隊負責一項或多項單一服務。每個團隊都可以獨立於所有相對的團隊開發、部署和擴展他們的服務。</a:t>
            </a:r>
          </a:p>
          <a:p>
            <a:pPr algn="l">
              <a:buFont typeface="Arial" panose="020B0604020202020204" pitchFamily="34" charset="0"/>
              <a:buChar char="•"/>
            </a:pPr>
            <a:r>
              <a:rPr lang="zh-TW" altLang="en-US" b="0" i="0" dirty="0">
                <a:solidFill>
                  <a:srgbClr val="000000"/>
                </a:solidFill>
                <a:effectLst/>
                <a:latin typeface="OpenSans"/>
              </a:rPr>
              <a:t>微服務允許為</a:t>
            </a:r>
            <a:r>
              <a:rPr lang="zh-TW" altLang="en-US" b="1" i="0" dirty="0">
                <a:solidFill>
                  <a:srgbClr val="000000"/>
                </a:solidFill>
                <a:effectLst/>
                <a:latin typeface="OpenSans"/>
              </a:rPr>
              <a:t>各種服務</a:t>
            </a:r>
            <a:r>
              <a:rPr lang="zh-TW" altLang="en-US" b="0" i="0" dirty="0">
                <a:solidFill>
                  <a:srgbClr val="000000"/>
                </a:solidFill>
                <a:effectLst/>
                <a:latin typeface="OpenSans"/>
              </a:rPr>
              <a:t>使用最合適的技術。這意味著構建所選服務的每個團隊都可以選擇他們喜歡的編程語言和框架，因為他們是</a:t>
            </a:r>
            <a:r>
              <a:rPr lang="zh-TW" altLang="en-US" b="1" i="0" dirty="0">
                <a:solidFill>
                  <a:srgbClr val="000000"/>
                </a:solidFill>
                <a:effectLst/>
                <a:latin typeface="OpenSans"/>
              </a:rPr>
              <a:t>獨立</a:t>
            </a:r>
            <a:r>
              <a:rPr lang="zh-TW" altLang="en-US" b="0" i="0" dirty="0">
                <a:solidFill>
                  <a:srgbClr val="000000"/>
                </a:solidFill>
                <a:effectLst/>
                <a:latin typeface="OpenSans"/>
              </a:rPr>
              <a:t>工作的。</a:t>
            </a:r>
          </a:p>
          <a:p>
            <a:pPr algn="l">
              <a:buFont typeface="Arial" panose="020B0604020202020204" pitchFamily="34" charset="0"/>
              <a:buChar char="•"/>
            </a:pPr>
            <a:r>
              <a:rPr lang="zh-TW" altLang="en-US" b="0" i="0" dirty="0">
                <a:solidFill>
                  <a:srgbClr val="000000"/>
                </a:solidFill>
                <a:effectLst/>
                <a:latin typeface="OpenSans"/>
              </a:rPr>
              <a:t>一旦組織開發並實施了微服務架構，它就是可以為未來的項目和服務重用和擴展的</a:t>
            </a:r>
            <a:r>
              <a:rPr lang="zh-TW" altLang="en-US" b="1" i="0" dirty="0">
                <a:solidFill>
                  <a:srgbClr val="000000"/>
                </a:solidFill>
                <a:effectLst/>
                <a:latin typeface="OpenSans"/>
              </a:rPr>
              <a:t>示意圖</a:t>
            </a:r>
            <a:r>
              <a:rPr lang="zh-TW" altLang="en-US" b="0" i="0" dirty="0">
                <a:solidFill>
                  <a:srgbClr val="000000"/>
                </a:solidFill>
                <a:effectLst/>
                <a:latin typeface="OpenSans"/>
              </a:rPr>
              <a:t>。</a:t>
            </a:r>
          </a:p>
          <a:p>
            <a:pPr algn="l">
              <a:buFont typeface="Arial" panose="020B0604020202020204" pitchFamily="34" charset="0"/>
              <a:buChar char="•"/>
            </a:pPr>
            <a:r>
              <a:rPr lang="zh-TW" altLang="en-US" b="0" i="0" dirty="0">
                <a:solidFill>
                  <a:srgbClr val="000000"/>
                </a:solidFill>
                <a:effectLst/>
                <a:latin typeface="OpenSans"/>
              </a:rPr>
              <a:t>每個服務都是</a:t>
            </a:r>
            <a:r>
              <a:rPr lang="zh-TW" altLang="en-US" b="1" i="0" dirty="0">
                <a:solidFill>
                  <a:srgbClr val="000000"/>
                </a:solidFill>
                <a:effectLst/>
                <a:latin typeface="OpenSans"/>
              </a:rPr>
              <a:t>微服務框架</a:t>
            </a:r>
            <a:r>
              <a:rPr lang="zh-TW" altLang="en-US" b="0" i="0" dirty="0">
                <a:solidFill>
                  <a:srgbClr val="000000"/>
                </a:solidFill>
                <a:effectLst/>
                <a:latin typeface="OpenSans"/>
              </a:rPr>
              <a:t>內的一個獨立對象，可實現其獨立功能。</a:t>
            </a:r>
          </a:p>
          <a:p>
            <a:pPr algn="l"/>
            <a:r>
              <a:rPr lang="zh-TW" altLang="en-US" b="1" i="0" dirty="0">
                <a:solidFill>
                  <a:srgbClr val="333333"/>
                </a:solidFill>
                <a:effectLst/>
                <a:latin typeface="Poppins" panose="00000500000000000000" pitchFamily="2" charset="0"/>
              </a:rPr>
              <a:t>微服務的缺點：</a:t>
            </a:r>
          </a:p>
          <a:p>
            <a:pPr algn="l">
              <a:buFont typeface="Arial" panose="020B0604020202020204" pitchFamily="34" charset="0"/>
              <a:buChar char="•"/>
            </a:pPr>
            <a:r>
              <a:rPr lang="zh-TW" altLang="en-US" b="0" i="0" dirty="0">
                <a:solidFill>
                  <a:srgbClr val="000000"/>
                </a:solidFill>
                <a:effectLst/>
                <a:latin typeface="OpenSans"/>
              </a:rPr>
              <a:t>由於現在一切都是獨立的服務，我們必須小心處理在我們的模塊之間傳輸的請求。在這樣的一種情況下，開發人員還被迫編寫</a:t>
            </a:r>
            <a:r>
              <a:rPr lang="zh-TW" altLang="en-US" b="1" i="0" dirty="0">
                <a:solidFill>
                  <a:srgbClr val="000000"/>
                </a:solidFill>
                <a:effectLst/>
                <a:latin typeface="OpenSans"/>
              </a:rPr>
              <a:t>額外的代碼</a:t>
            </a:r>
            <a:r>
              <a:rPr lang="zh-TW" altLang="en-US" b="0" i="0" dirty="0">
                <a:solidFill>
                  <a:srgbClr val="000000"/>
                </a:solidFill>
                <a:effectLst/>
                <a:latin typeface="OpenSans"/>
              </a:rPr>
              <a:t>以避免中斷。</a:t>
            </a:r>
          </a:p>
          <a:p>
            <a:pPr algn="l">
              <a:buFont typeface="Arial" panose="020B0604020202020204" pitchFamily="34" charset="0"/>
              <a:buChar char="•"/>
            </a:pPr>
            <a:r>
              <a:rPr lang="zh-TW" altLang="en-US" b="0" i="0" dirty="0">
                <a:solidFill>
                  <a:srgbClr val="000000"/>
                </a:solidFill>
                <a:effectLst/>
                <a:latin typeface="OpenSans"/>
              </a:rPr>
              <a:t>服務之間的通信可能很</a:t>
            </a:r>
            <a:r>
              <a:rPr lang="zh-TW" altLang="en-US" b="1" i="0" dirty="0">
                <a:solidFill>
                  <a:srgbClr val="000000"/>
                </a:solidFill>
                <a:effectLst/>
                <a:latin typeface="OpenSans"/>
              </a:rPr>
              <a:t>複雜，</a:t>
            </a:r>
            <a:r>
              <a:rPr lang="zh-TW" altLang="en-US" b="0" i="0" dirty="0">
                <a:solidFill>
                  <a:srgbClr val="000000"/>
                </a:solidFill>
                <a:effectLst/>
                <a:latin typeface="OpenSans"/>
              </a:rPr>
              <a:t>並且在不同服務之間的通信期間失敗的可能性更高。</a:t>
            </a:r>
          </a:p>
          <a:p>
            <a:pPr algn="l">
              <a:buFont typeface="Arial" panose="020B0604020202020204" pitchFamily="34" charset="0"/>
              <a:buChar char="•"/>
            </a:pPr>
            <a:r>
              <a:rPr lang="zh-TW" altLang="en-US" b="0" i="0" dirty="0">
                <a:solidFill>
                  <a:srgbClr val="000000"/>
                </a:solidFill>
                <a:effectLst/>
                <a:latin typeface="OpenSans"/>
              </a:rPr>
              <a:t>開發人員必須解決問題，例如網絡延遲和負載平衡。</a:t>
            </a:r>
          </a:p>
          <a:p>
            <a:pPr algn="l">
              <a:buFont typeface="Arial" panose="020B0604020202020204" pitchFamily="34" charset="0"/>
              <a:buChar char="•"/>
            </a:pPr>
            <a:r>
              <a:rPr lang="zh-TW" altLang="en-US" b="0" i="0" dirty="0">
                <a:solidFill>
                  <a:srgbClr val="000000"/>
                </a:solidFill>
                <a:effectLst/>
                <a:latin typeface="OpenSans"/>
              </a:rPr>
              <a:t> 雖然使用微服務進行單元測試可能更容易，但</a:t>
            </a:r>
            <a:r>
              <a:rPr lang="zh-TW" altLang="en-US" b="1" i="0" dirty="0">
                <a:solidFill>
                  <a:srgbClr val="000000"/>
                </a:solidFill>
                <a:effectLst/>
                <a:latin typeface="OpenSans"/>
              </a:rPr>
              <a:t>集成測試</a:t>
            </a:r>
            <a:r>
              <a:rPr lang="zh-TW" altLang="en-US" b="0" i="0" dirty="0">
                <a:solidFill>
                  <a:srgbClr val="000000"/>
                </a:solidFill>
                <a:effectLst/>
                <a:latin typeface="OpenSans"/>
              </a:rPr>
              <a:t>卻不然。組件是分佈式的，開發人員無法從他們的個人機器上測試一個完整的系統。</a:t>
            </a:r>
          </a:p>
          <a:p>
            <a:pPr lvl="1" algn="l">
              <a:buFont typeface="Arial" panose="020B0604020202020204" pitchFamily="34" charset="0"/>
              <a:buChar char="•"/>
            </a:pPr>
            <a:endParaRPr lang="zh-TW" altLang="en-US" b="0" i="0" dirty="0">
              <a:solidFill>
                <a:srgbClr val="000000"/>
              </a:solidFill>
              <a:effectLst/>
              <a:latin typeface="OpenSans"/>
            </a:endParaRPr>
          </a:p>
          <a:p>
            <a:pPr algn="l">
              <a:buFont typeface="Arial" panose="020B0604020202020204" pitchFamily="34" charset="0"/>
              <a:buChar char="•"/>
            </a:pPr>
            <a:endParaRPr lang="zh-TW" altLang="en-US" b="0" i="0" dirty="0">
              <a:solidFill>
                <a:srgbClr val="000000"/>
              </a:solidFill>
              <a:effectLst/>
              <a:latin typeface="OpenSans"/>
            </a:endParaRPr>
          </a:p>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10</a:t>
            </a:fld>
            <a:endParaRPr lang="en-US" dirty="0"/>
          </a:p>
        </p:txBody>
      </p:sp>
    </p:spTree>
    <p:extLst>
      <p:ext uri="{BB962C8B-B14F-4D97-AF65-F5344CB8AC3E}">
        <p14:creationId xmlns:p14="http://schemas.microsoft.com/office/powerpoint/2010/main" val="112570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333333"/>
                </a:solidFill>
                <a:effectLst/>
                <a:latin typeface="Microsoft JhengHei" panose="020B0604030504040204" pitchFamily="34" charset="-120"/>
                <a:ea typeface="Microsoft JhengHei" panose="020B0604030504040204" pitchFamily="34" charset="-120"/>
              </a:rPr>
              <a:t>單體式</a:t>
            </a:r>
            <a:r>
              <a:rPr lang="en-US" altLang="zh-TW" b="0" i="0" dirty="0">
                <a:solidFill>
                  <a:srgbClr val="333333"/>
                </a:solidFill>
                <a:effectLst/>
                <a:latin typeface="Microsoft JhengHei" panose="020B0604030504040204" pitchFamily="34" charset="-120"/>
                <a:ea typeface="Microsoft JhengHei" panose="020B0604030504040204" pitchFamily="34" charset="-120"/>
              </a:rPr>
              <a:t>:</a:t>
            </a:r>
            <a:r>
              <a:rPr lang="zh-TW" altLang="en-US" b="0" i="0" dirty="0">
                <a:solidFill>
                  <a:srgbClr val="333333"/>
                </a:solidFill>
                <a:effectLst/>
                <a:latin typeface="Microsoft JhengHei" panose="020B0604030504040204" pitchFamily="34" charset="-120"/>
                <a:ea typeface="Microsoft JhengHei" panose="020B0604030504040204" pitchFamily="34" charset="-120"/>
              </a:rPr>
              <a:t>所有的功能模組耦合在一個應用的架構方式。</a:t>
            </a:r>
            <a:r>
              <a:rPr lang="zh-TW" altLang="en-US" b="1" i="0" dirty="0">
                <a:solidFill>
                  <a:srgbClr val="333333"/>
                </a:solidFill>
                <a:effectLst/>
                <a:latin typeface="Microsoft JhengHei" panose="020B0604030504040204" pitchFamily="34" charset="-120"/>
                <a:ea typeface="Microsoft JhengHei" panose="020B0604030504040204" pitchFamily="34" charset="-120"/>
              </a:rPr>
              <a:t>資源無法隔離、無法靈活擴充套件</a:t>
            </a:r>
            <a:r>
              <a:rPr lang="zh-TW" altLang="en-US" b="0" i="0" dirty="0">
                <a:solidFill>
                  <a:srgbClr val="333333"/>
                </a:solidFill>
                <a:effectLst/>
                <a:latin typeface="Microsoft JhengHei" panose="020B0604030504040204" pitchFamily="34" charset="-120"/>
                <a:ea typeface="Microsoft JhengHei" panose="020B0604030504040204" pitchFamily="34" charset="-120"/>
              </a:rPr>
              <a:t>、</a:t>
            </a:r>
            <a:r>
              <a:rPr lang="zh-TW" altLang="en-US" b="1" i="0" dirty="0">
                <a:solidFill>
                  <a:srgbClr val="333333"/>
                </a:solidFill>
                <a:effectLst/>
                <a:latin typeface="Microsoft JhengHei" panose="020B0604030504040204" pitchFamily="34" charset="-120"/>
                <a:ea typeface="Microsoft JhengHei" panose="020B0604030504040204" pitchFamily="34" charset="-120"/>
              </a:rPr>
              <a:t>複雜度高</a:t>
            </a:r>
            <a:endParaRPr lang="en-US" altLang="zh-TW" b="0" i="0" dirty="0">
              <a:solidFill>
                <a:srgbClr val="333333"/>
              </a:solidFill>
              <a:effectLst/>
              <a:latin typeface="Microsoft JhengHei" panose="020B0604030504040204" pitchFamily="34" charset="-120"/>
              <a:ea typeface="Microsoft JhengHei" panose="020B0604030504040204" pitchFamily="34" charset="-120"/>
            </a:endParaRPr>
          </a:p>
          <a:p>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r>
              <a:rPr lang="zh-TW" altLang="en-US" b="0" i="0" dirty="0">
                <a:solidFill>
                  <a:srgbClr val="333333"/>
                </a:solidFill>
                <a:effectLst/>
                <a:latin typeface="Noto Sans TC"/>
              </a:rPr>
              <a:t>微服務是目前軟體架構的一項新趨勢，它強調高度可維護性和可擴展軟體的設計和開發，</a:t>
            </a:r>
            <a:endParaRPr lang="en-US" altLang="zh-TW" b="0" i="0" dirty="0">
              <a:solidFill>
                <a:srgbClr val="333333"/>
              </a:solidFill>
              <a:effectLst/>
              <a:latin typeface="Noto Sans TC"/>
            </a:endParaRPr>
          </a:p>
          <a:p>
            <a:r>
              <a:rPr lang="zh-TW" altLang="en-US" b="0" i="0" dirty="0">
                <a:solidFill>
                  <a:srgbClr val="333333"/>
                </a:solidFill>
                <a:effectLst/>
                <a:latin typeface="Noto Sans TC"/>
              </a:rPr>
              <a:t>微服務透過在功能面上將大型複雜系統分解成多組個別獨立的服務來管理日益增加的複雜度，</a:t>
            </a:r>
            <a:endParaRPr lang="en-US" altLang="zh-TW" b="0" i="0" dirty="0">
              <a:solidFill>
                <a:srgbClr val="333333"/>
              </a:solidFill>
              <a:effectLst/>
              <a:latin typeface="Noto Sans TC"/>
            </a:endParaRPr>
          </a:p>
          <a:p>
            <a:r>
              <a:rPr lang="zh-TW" altLang="en-US" b="0" i="0" dirty="0">
                <a:solidFill>
                  <a:srgbClr val="333333"/>
                </a:solidFill>
                <a:effectLst/>
                <a:latin typeface="Noto Sans TC"/>
              </a:rPr>
              <a:t>藉此讓服務在開發和部署過程中完全獨立，微服務因為其模組化來達成高內聚和低耦合性，</a:t>
            </a:r>
            <a:endParaRPr lang="en-US" altLang="zh-TW" b="0" i="0" dirty="0">
              <a:solidFill>
                <a:srgbClr val="333333"/>
              </a:solidFill>
              <a:effectLst/>
              <a:latin typeface="Noto Sans TC"/>
            </a:endParaRPr>
          </a:p>
          <a:p>
            <a:r>
              <a:rPr lang="zh-TW" altLang="en-US" b="0" i="0" dirty="0">
                <a:solidFill>
                  <a:srgbClr val="333333"/>
                </a:solidFill>
                <a:effectLst/>
                <a:latin typeface="Noto Sans TC"/>
              </a:rPr>
              <a:t>此方法在可維護性、可擴展性等方面皆有出色的表現和益處，但它仍舊存在一系列的問題</a:t>
            </a:r>
            <a:r>
              <a:rPr lang="en-US" altLang="zh-TW" b="0" i="0" dirty="0">
                <a:solidFill>
                  <a:srgbClr val="333333"/>
                </a:solidFill>
                <a:effectLst/>
                <a:latin typeface="Noto Sans TC"/>
              </a:rPr>
              <a:t>:</a:t>
            </a:r>
            <a:r>
              <a:rPr lang="zh-TW" altLang="en-US" b="0" i="0" dirty="0">
                <a:solidFill>
                  <a:srgbClr val="333333"/>
                </a:solidFill>
                <a:effectLst/>
                <a:latin typeface="Noto Sans TC"/>
              </a:rPr>
              <a:t>分散式系統</a:t>
            </a:r>
            <a:endParaRPr lang="en-US" altLang="zh-TW" b="0" i="0" dirty="0">
              <a:solidFill>
                <a:srgbClr val="333333"/>
              </a:solidFill>
              <a:effectLst/>
              <a:latin typeface="Noto Sans TC"/>
            </a:endParaRPr>
          </a:p>
          <a:p>
            <a:endParaRPr lang="en-US" altLang="zh-TW" b="0" i="0" dirty="0">
              <a:solidFill>
                <a:srgbClr val="333333"/>
              </a:solidFill>
              <a:effectLst/>
              <a:latin typeface="Noto Sans TC"/>
            </a:endParaRPr>
          </a:p>
          <a:p>
            <a:pPr algn="l"/>
            <a:r>
              <a:rPr lang="en-US" altLang="zh-TW" b="0" i="0" dirty="0">
                <a:solidFill>
                  <a:srgbClr val="333333"/>
                </a:solidFill>
                <a:effectLst/>
                <a:latin typeface="Noto Sans TC"/>
              </a:rPr>
              <a:t>****</a:t>
            </a:r>
            <a:r>
              <a:rPr lang="zh-TW" altLang="en-US" b="0" i="0" dirty="0">
                <a:solidFill>
                  <a:srgbClr val="000000"/>
                </a:solidFill>
                <a:effectLst/>
                <a:latin typeface="Open Sans" panose="020B0606030504020204" pitchFamily="34" charset="0"/>
              </a:rPr>
              <a:t>單體系統更容易開發。它們不需要任何特定的領域知識和專業知識。微服務的開發更具挑戰性。</a:t>
            </a:r>
          </a:p>
          <a:p>
            <a:pPr algn="l"/>
            <a:r>
              <a:rPr lang="zh-TW" altLang="en-US" b="0" i="0" dirty="0">
                <a:solidFill>
                  <a:srgbClr val="000000"/>
                </a:solidFill>
                <a:effectLst/>
                <a:latin typeface="Open Sans" panose="020B0606030504020204" pitchFamily="34" charset="0"/>
              </a:rPr>
              <a:t>在沒有適當知識和熟練勞動力的情況下採用微服務架構是有風險的。</a:t>
            </a:r>
          </a:p>
          <a:p>
            <a:pPr algn="l"/>
            <a:r>
              <a:rPr lang="zh-TW" altLang="en-US" b="0" i="0" dirty="0">
                <a:solidFill>
                  <a:srgbClr val="000000"/>
                </a:solidFill>
                <a:effectLst/>
                <a:latin typeface="Open Sans" panose="020B0606030504020204" pitchFamily="34" charset="0"/>
              </a:rPr>
              <a:t>在開發微服務時，僅有架構知識是不夠的。領域專業知識和容器知識是強制性的</a:t>
            </a:r>
          </a:p>
          <a:p>
            <a:r>
              <a:rPr lang="en-US" altLang="zh-TW" b="0" i="0" dirty="0">
                <a:solidFill>
                  <a:srgbClr val="333333"/>
                </a:solidFill>
                <a:effectLst/>
                <a:latin typeface="Noto Sans TC"/>
              </a:rPr>
              <a:t>*****</a:t>
            </a:r>
          </a:p>
          <a:p>
            <a:endParaRPr lang="en-US" altLang="zh-TW" b="0" i="0" dirty="0">
              <a:solidFill>
                <a:srgbClr val="333333"/>
              </a:solidFill>
              <a:effectLst/>
              <a:latin typeface="Noto Sans TC"/>
            </a:endParaRPr>
          </a:p>
          <a:p>
            <a:pPr algn="l"/>
            <a:r>
              <a:rPr lang="zh-TW" altLang="en-US" b="1" i="0" dirty="0">
                <a:solidFill>
                  <a:srgbClr val="333333"/>
                </a:solidFill>
                <a:effectLst/>
                <a:latin typeface="Poppins" panose="020B0502040204020203" pitchFamily="2" charset="0"/>
              </a:rPr>
              <a:t>單片的優點 ：</a:t>
            </a:r>
          </a:p>
          <a:p>
            <a:pPr algn="l">
              <a:buFont typeface="Arial" panose="020B0604020202020204" pitchFamily="34" charset="0"/>
              <a:buChar char="•"/>
            </a:pPr>
            <a:r>
              <a:rPr lang="zh-TW" altLang="en-US" b="1" i="0" dirty="0">
                <a:solidFill>
                  <a:srgbClr val="000000"/>
                </a:solidFill>
                <a:effectLst/>
                <a:latin typeface="OpenSans"/>
              </a:rPr>
              <a:t>易於部署</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在單體應用程序中，我們不需要僅處理一個文件或目錄即可處理許多部署。</a:t>
            </a:r>
          </a:p>
          <a:p>
            <a:pPr algn="l">
              <a:buFont typeface="Arial" panose="020B0604020202020204" pitchFamily="34" charset="0"/>
              <a:buChar char="•"/>
            </a:pPr>
            <a:r>
              <a:rPr lang="zh-TW" altLang="en-US" b="1" i="0" dirty="0">
                <a:solidFill>
                  <a:srgbClr val="000000"/>
                </a:solidFill>
                <a:effectLst/>
                <a:latin typeface="OpenSans"/>
              </a:rPr>
              <a:t>更輕鬆的調試和測試</a:t>
            </a:r>
            <a:r>
              <a:rPr lang="en-US" altLang="zh-TW" b="1" i="0" dirty="0">
                <a:solidFill>
                  <a:srgbClr val="000000"/>
                </a:solidFill>
                <a:effectLst/>
                <a:latin typeface="OpenSans"/>
              </a:rPr>
              <a:t>——  </a:t>
            </a:r>
            <a:r>
              <a:rPr lang="zh-TW" altLang="en-US" b="0" i="0" dirty="0">
                <a:solidFill>
                  <a:srgbClr val="000000"/>
                </a:solidFill>
                <a:effectLst/>
                <a:latin typeface="OpenSans"/>
              </a:rPr>
              <a:t>單體應用程序更容易</a:t>
            </a:r>
            <a:r>
              <a:rPr lang="zh-TW" altLang="en-US" b="1" i="0" dirty="0">
                <a:solidFill>
                  <a:srgbClr val="000000"/>
                </a:solidFill>
                <a:effectLst/>
                <a:latin typeface="OpenSans"/>
              </a:rPr>
              <a:t>調試</a:t>
            </a:r>
            <a:r>
              <a:rPr lang="zh-TW" altLang="en-US" b="0" i="0" dirty="0">
                <a:solidFill>
                  <a:srgbClr val="000000"/>
                </a:solidFill>
                <a:effectLst/>
                <a:latin typeface="OpenSans"/>
              </a:rPr>
              <a:t>和</a:t>
            </a:r>
            <a:r>
              <a:rPr lang="zh-TW" altLang="en-US" b="1" i="0" dirty="0">
                <a:solidFill>
                  <a:srgbClr val="000000"/>
                </a:solidFill>
                <a:effectLst/>
                <a:latin typeface="OpenSans"/>
              </a:rPr>
              <a:t>測試</a:t>
            </a:r>
            <a:r>
              <a:rPr lang="zh-TW" altLang="en-US" b="0" i="0" dirty="0">
                <a:solidFill>
                  <a:srgbClr val="000000"/>
                </a:solidFill>
                <a:effectLst/>
                <a:latin typeface="OpenSans"/>
              </a:rPr>
              <a:t>。由於單體應用是一個不可分割的單元，我們可以更快地運行端到端測試。</a:t>
            </a:r>
          </a:p>
          <a:p>
            <a:pPr algn="l">
              <a:buFont typeface="Arial" panose="020B0604020202020204" pitchFamily="34" charset="0"/>
              <a:buChar char="•"/>
            </a:pPr>
            <a:r>
              <a:rPr lang="zh-TW" altLang="en-US" b="1" i="0" dirty="0">
                <a:solidFill>
                  <a:srgbClr val="000000"/>
                </a:solidFill>
                <a:effectLst/>
                <a:latin typeface="OpenSans"/>
              </a:rPr>
              <a:t>性能：</a:t>
            </a:r>
            <a:r>
              <a:rPr lang="zh-TW" altLang="en-US" b="0" i="0" dirty="0">
                <a:solidFill>
                  <a:srgbClr val="000000"/>
                </a:solidFill>
                <a:effectLst/>
                <a:latin typeface="OpenSans"/>
              </a:rPr>
              <a:t>單體中的組件通常共享內存，這 比服務到服務的通信</a:t>
            </a:r>
            <a:r>
              <a:rPr lang="zh-TW" altLang="en-US" b="1" i="0" dirty="0">
                <a:solidFill>
                  <a:srgbClr val="000000"/>
                </a:solidFill>
                <a:effectLst/>
                <a:latin typeface="OpenSans"/>
              </a:rPr>
              <a:t>更快</a:t>
            </a:r>
            <a:r>
              <a:rPr lang="zh-TW" altLang="en-US" b="0" i="0" dirty="0">
                <a:solidFill>
                  <a:srgbClr val="000000"/>
                </a:solidFill>
                <a:effectLst/>
                <a:latin typeface="OpenSans"/>
              </a:rPr>
              <a:t>。</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r>
              <a:rPr lang="zh-TW" altLang="en-US" b="1" i="0" dirty="0">
                <a:solidFill>
                  <a:srgbClr val="333333"/>
                </a:solidFill>
                <a:effectLst/>
                <a:latin typeface="Poppins" panose="00000500000000000000" pitchFamily="2" charset="0"/>
              </a:rPr>
              <a:t>缺點的 單片：</a:t>
            </a:r>
          </a:p>
          <a:p>
            <a:pPr algn="l">
              <a:buFont typeface="Arial" panose="020B0604020202020204" pitchFamily="34" charset="0"/>
              <a:buChar char="•"/>
            </a:pPr>
            <a:r>
              <a:rPr lang="zh-TW" altLang="en-US" b="1" i="0" dirty="0">
                <a:solidFill>
                  <a:srgbClr val="000000"/>
                </a:solidFill>
                <a:effectLst/>
                <a:latin typeface="OpenSans"/>
              </a:rPr>
              <a:t>新技術障礙</a:t>
            </a:r>
            <a:r>
              <a:rPr lang="en-US" altLang="zh-TW" b="1" i="0" dirty="0">
                <a:solidFill>
                  <a:srgbClr val="000000"/>
                </a:solidFill>
                <a:effectLst/>
                <a:latin typeface="OpenSans"/>
              </a:rPr>
              <a:t>——</a:t>
            </a:r>
            <a:r>
              <a:rPr lang="zh-TW" altLang="en-US" b="0" i="0" dirty="0">
                <a:solidFill>
                  <a:srgbClr val="000000"/>
                </a:solidFill>
                <a:effectLst/>
                <a:latin typeface="OpenSans"/>
              </a:rPr>
              <a:t>在單體應用程序中使用新技術是非常有問題的，因為必須重寫</a:t>
            </a:r>
            <a:r>
              <a:rPr lang="zh-TW" altLang="en-US" b="1" i="0" dirty="0">
                <a:solidFill>
                  <a:srgbClr val="000000"/>
                </a:solidFill>
                <a:effectLst/>
                <a:latin typeface="OpenSans"/>
              </a:rPr>
              <a:t>整個應用程序</a:t>
            </a:r>
            <a:r>
              <a:rPr lang="zh-TW" altLang="en-US" b="0" i="0" dirty="0">
                <a:solidFill>
                  <a:srgbClr val="000000"/>
                </a:solidFill>
                <a:effectLst/>
                <a:latin typeface="OpenSans"/>
              </a:rPr>
              <a:t>。</a:t>
            </a:r>
          </a:p>
          <a:p>
            <a:pPr algn="l">
              <a:buFont typeface="Arial" panose="020B0604020202020204" pitchFamily="34" charset="0"/>
              <a:buChar char="•"/>
            </a:pPr>
            <a:r>
              <a:rPr lang="zh-TW" altLang="en-US" b="1" i="0" dirty="0">
                <a:solidFill>
                  <a:srgbClr val="000000"/>
                </a:solidFill>
                <a:effectLst/>
                <a:latin typeface="OpenSans"/>
              </a:rPr>
              <a:t>可擴展性 </a:t>
            </a:r>
            <a:r>
              <a:rPr lang="en-US" altLang="zh-TW" b="1" i="0" dirty="0">
                <a:solidFill>
                  <a:srgbClr val="000000"/>
                </a:solidFill>
                <a:effectLst/>
                <a:latin typeface="OpenSans"/>
              </a:rPr>
              <a:t>-</a:t>
            </a:r>
            <a:r>
              <a:rPr lang="zh-TW" altLang="en-US" b="0" i="0" dirty="0">
                <a:solidFill>
                  <a:srgbClr val="000000"/>
                </a:solidFill>
                <a:effectLst/>
                <a:latin typeface="OpenSans"/>
              </a:rPr>
              <a:t>您不能</a:t>
            </a:r>
            <a:r>
              <a:rPr lang="zh-TW" altLang="en-US" b="1" i="0" dirty="0">
                <a:solidFill>
                  <a:srgbClr val="000000"/>
                </a:solidFill>
                <a:effectLst/>
                <a:latin typeface="OpenSans"/>
              </a:rPr>
              <a:t>獨立</a:t>
            </a:r>
            <a:r>
              <a:rPr lang="zh-TW" altLang="en-US" b="0" i="0" dirty="0">
                <a:solidFill>
                  <a:srgbClr val="000000"/>
                </a:solidFill>
                <a:effectLst/>
                <a:latin typeface="OpenSans"/>
              </a:rPr>
              <a:t>擴展組件，只能</a:t>
            </a:r>
            <a:r>
              <a:rPr lang="zh-TW" altLang="en-US" b="1" i="0" dirty="0">
                <a:solidFill>
                  <a:srgbClr val="000000"/>
                </a:solidFill>
                <a:effectLst/>
                <a:latin typeface="OpenSans"/>
              </a:rPr>
              <a:t>擴展</a:t>
            </a:r>
            <a:r>
              <a:rPr lang="zh-TW" altLang="en-US" b="0" i="0" dirty="0">
                <a:solidFill>
                  <a:srgbClr val="000000"/>
                </a:solidFill>
                <a:effectLst/>
                <a:latin typeface="OpenSans"/>
              </a:rPr>
              <a:t>整個應用程序。</a:t>
            </a:r>
          </a:p>
          <a:p>
            <a:pPr algn="l">
              <a:buFont typeface="Arial" panose="020B0604020202020204" pitchFamily="34" charset="0"/>
              <a:buChar char="•"/>
            </a:pPr>
            <a:r>
              <a:rPr lang="zh-TW" altLang="en-US" b="1" i="0" dirty="0">
                <a:solidFill>
                  <a:srgbClr val="000000"/>
                </a:solidFill>
                <a:effectLst/>
                <a:latin typeface="OpenSans"/>
              </a:rPr>
              <a:t>規模 </a:t>
            </a:r>
            <a:r>
              <a:rPr lang="en-US" altLang="zh-TW" b="1" i="0" dirty="0">
                <a:solidFill>
                  <a:srgbClr val="000000"/>
                </a:solidFill>
                <a:effectLst/>
                <a:latin typeface="OpenSans"/>
              </a:rPr>
              <a:t>-</a:t>
            </a:r>
            <a:r>
              <a:rPr lang="zh-TW" altLang="en-US" b="0" i="0" dirty="0">
                <a:solidFill>
                  <a:srgbClr val="000000"/>
                </a:solidFill>
                <a:effectLst/>
                <a:latin typeface="OpenSans"/>
              </a:rPr>
              <a:t>隨著時間的推移，規模變得過大，變得</a:t>
            </a:r>
            <a:r>
              <a:rPr lang="zh-TW" altLang="en-US" b="1" i="0" dirty="0">
                <a:solidFill>
                  <a:srgbClr val="000000"/>
                </a:solidFill>
                <a:effectLst/>
                <a:latin typeface="OpenSans"/>
              </a:rPr>
              <a:t>難以</a:t>
            </a:r>
            <a:r>
              <a:rPr lang="zh-TW" altLang="en-US" b="0" i="0" dirty="0">
                <a:solidFill>
                  <a:srgbClr val="000000"/>
                </a:solidFill>
                <a:effectLst/>
                <a:latin typeface="OpenSans"/>
              </a:rPr>
              <a:t>管理。</a:t>
            </a:r>
          </a:p>
          <a:p>
            <a:pPr algn="l">
              <a:buFont typeface="Arial" panose="020B0604020202020204" pitchFamily="34" charset="0"/>
              <a:buChar char="•"/>
            </a:pPr>
            <a:r>
              <a:rPr lang="zh-TW" altLang="en-US" b="1" i="0" dirty="0">
                <a:solidFill>
                  <a:srgbClr val="000000"/>
                </a:solidFill>
                <a:effectLst/>
                <a:latin typeface="OpenSans"/>
              </a:rPr>
              <a:t>難以理解</a:t>
            </a:r>
            <a:r>
              <a:rPr lang="en-US" altLang="zh-TW" b="0" i="0" dirty="0">
                <a:solidFill>
                  <a:srgbClr val="000000"/>
                </a:solidFill>
                <a:effectLst/>
                <a:latin typeface="OpenSans"/>
              </a:rPr>
              <a:t>——</a:t>
            </a:r>
            <a:r>
              <a:rPr lang="zh-TW" altLang="en-US" b="0" i="0" dirty="0">
                <a:solidFill>
                  <a:srgbClr val="000000"/>
                </a:solidFill>
                <a:effectLst/>
                <a:latin typeface="OpenSans"/>
              </a:rPr>
              <a:t>對於任何加入該項目的新開發人員來說，</a:t>
            </a:r>
            <a:r>
              <a:rPr lang="zh-TW" altLang="en-US" b="1" i="0" dirty="0">
                <a:solidFill>
                  <a:srgbClr val="000000"/>
                </a:solidFill>
                <a:effectLst/>
                <a:latin typeface="OpenSans"/>
              </a:rPr>
              <a:t>無論</a:t>
            </a:r>
            <a:r>
              <a:rPr lang="zh-TW" altLang="en-US" b="0" i="0" dirty="0">
                <a:solidFill>
                  <a:srgbClr val="000000"/>
                </a:solidFill>
                <a:effectLst/>
                <a:latin typeface="OpenSans"/>
              </a:rPr>
              <a:t>他的職責是否與一項功能相關，都很難掌握</a:t>
            </a:r>
            <a:r>
              <a:rPr lang="zh-TW" altLang="en-US" b="1" i="0" dirty="0">
                <a:solidFill>
                  <a:srgbClr val="000000"/>
                </a:solidFill>
                <a:effectLst/>
                <a:latin typeface="OpenSans"/>
              </a:rPr>
              <a:t>超大</a:t>
            </a:r>
            <a:r>
              <a:rPr lang="zh-TW" altLang="en-US" b="0" i="0" dirty="0">
                <a:solidFill>
                  <a:srgbClr val="000000"/>
                </a:solidFill>
                <a:effectLst/>
                <a:latin typeface="OpenSans"/>
              </a:rPr>
              <a:t>單體應用程序的邏輯。</a:t>
            </a:r>
            <a:endParaRPr lang="en-US" altLang="zh-TW" b="0" i="0" dirty="0">
              <a:solidFill>
                <a:srgbClr val="000000"/>
              </a:solidFill>
              <a:effectLst/>
              <a:latin typeface="OpenSans"/>
            </a:endParaRPr>
          </a:p>
          <a:p>
            <a:pPr algn="l">
              <a:buFont typeface="Arial" panose="020B0604020202020204" pitchFamily="34" charset="0"/>
              <a:buChar char="•"/>
            </a:pPr>
            <a:endParaRPr lang="en-US" altLang="zh-TW" b="0" i="0" dirty="0">
              <a:solidFill>
                <a:srgbClr val="000000"/>
              </a:solidFill>
              <a:effectLst/>
              <a:latin typeface="OpenSans"/>
            </a:endParaRPr>
          </a:p>
          <a:p>
            <a:pPr algn="l">
              <a:buFont typeface="Arial" panose="020B0604020202020204" pitchFamily="34" charset="0"/>
              <a:buChar char="•"/>
            </a:pPr>
            <a:r>
              <a:rPr lang="en-US" altLang="zh-TW" b="0" i="0" dirty="0">
                <a:solidFill>
                  <a:srgbClr val="000000"/>
                </a:solidFill>
                <a:effectLst/>
                <a:latin typeface="OpenSans"/>
              </a:rPr>
              <a:t>--------------------------------------------------------------------</a:t>
            </a:r>
          </a:p>
          <a:p>
            <a:pPr algn="l"/>
            <a:r>
              <a:rPr lang="zh-TW" altLang="en-US" b="1" i="0" dirty="0">
                <a:solidFill>
                  <a:srgbClr val="333333"/>
                </a:solidFill>
                <a:effectLst/>
                <a:latin typeface="Poppins" panose="00000500000000000000" pitchFamily="2" charset="0"/>
              </a:rPr>
              <a:t>微服務的優勢：</a:t>
            </a:r>
          </a:p>
          <a:p>
            <a:pPr algn="l">
              <a:buFont typeface="Arial" panose="020B0604020202020204" pitchFamily="34" charset="0"/>
              <a:buChar char="•"/>
            </a:pPr>
            <a:r>
              <a:rPr lang="zh-TW" altLang="en-US" b="0" i="0" dirty="0">
                <a:solidFill>
                  <a:srgbClr val="000000"/>
                </a:solidFill>
                <a:effectLst/>
                <a:latin typeface="OpenSans"/>
              </a:rPr>
              <a:t>應用程序</a:t>
            </a:r>
            <a:r>
              <a:rPr lang="zh-TW" altLang="en-US" b="1" i="0" dirty="0">
                <a:solidFill>
                  <a:srgbClr val="000000"/>
                </a:solidFill>
                <a:effectLst/>
                <a:latin typeface="OpenSans"/>
              </a:rPr>
              <a:t>啟動速度更快</a:t>
            </a:r>
            <a:r>
              <a:rPr lang="zh-TW" altLang="en-US" b="0" i="0" dirty="0">
                <a:solidFill>
                  <a:srgbClr val="000000"/>
                </a:solidFill>
                <a:effectLst/>
                <a:latin typeface="OpenSans"/>
              </a:rPr>
              <a:t>，這使開發人員的工作效率更高，並加快了</a:t>
            </a:r>
            <a:r>
              <a:rPr lang="zh-TW" altLang="en-US" b="1" i="0" dirty="0">
                <a:solidFill>
                  <a:srgbClr val="000000"/>
                </a:solidFill>
                <a:effectLst/>
                <a:latin typeface="OpenSans"/>
              </a:rPr>
              <a:t>部署</a:t>
            </a:r>
            <a:r>
              <a:rPr lang="zh-TW" altLang="en-US" b="0" i="0" dirty="0">
                <a:solidFill>
                  <a:srgbClr val="000000"/>
                </a:solidFill>
                <a:effectLst/>
                <a:latin typeface="OpenSans"/>
              </a:rPr>
              <a:t>速度。</a:t>
            </a:r>
          </a:p>
          <a:p>
            <a:pPr algn="l">
              <a:buFont typeface="Arial" panose="020B0604020202020204" pitchFamily="34" charset="0"/>
              <a:buChar char="•"/>
            </a:pPr>
            <a:r>
              <a:rPr lang="zh-TW" altLang="en-US" b="0" i="0" dirty="0">
                <a:solidFill>
                  <a:srgbClr val="000000"/>
                </a:solidFill>
                <a:effectLst/>
                <a:latin typeface="OpenSans"/>
              </a:rPr>
              <a:t>它使我們能夠圍繞</a:t>
            </a:r>
            <a:r>
              <a:rPr lang="zh-TW" altLang="en-US" b="1" i="0" dirty="0">
                <a:solidFill>
                  <a:srgbClr val="000000"/>
                </a:solidFill>
                <a:effectLst/>
                <a:latin typeface="OpenSans"/>
              </a:rPr>
              <a:t>多個團隊</a:t>
            </a:r>
            <a:r>
              <a:rPr lang="zh-TW" altLang="en-US" b="0" i="0" dirty="0">
                <a:solidFill>
                  <a:srgbClr val="000000"/>
                </a:solidFill>
                <a:effectLst/>
                <a:latin typeface="OpenSans"/>
              </a:rPr>
              <a:t>安排活動工作。每個團隊負責一項或多項單一服務。每個團隊都可以獨立於所有相對的團隊開發、部署和擴展他們的服務。</a:t>
            </a:r>
          </a:p>
          <a:p>
            <a:pPr algn="l">
              <a:buFont typeface="Arial" panose="020B0604020202020204" pitchFamily="34" charset="0"/>
              <a:buChar char="•"/>
            </a:pPr>
            <a:r>
              <a:rPr lang="zh-TW" altLang="en-US" b="0" i="0" dirty="0">
                <a:solidFill>
                  <a:srgbClr val="000000"/>
                </a:solidFill>
                <a:effectLst/>
                <a:latin typeface="OpenSans"/>
              </a:rPr>
              <a:t>微服務允許為</a:t>
            </a:r>
            <a:r>
              <a:rPr lang="zh-TW" altLang="en-US" b="1" i="0" dirty="0">
                <a:solidFill>
                  <a:srgbClr val="000000"/>
                </a:solidFill>
                <a:effectLst/>
                <a:latin typeface="OpenSans"/>
              </a:rPr>
              <a:t>各種服務</a:t>
            </a:r>
            <a:r>
              <a:rPr lang="zh-TW" altLang="en-US" b="0" i="0" dirty="0">
                <a:solidFill>
                  <a:srgbClr val="000000"/>
                </a:solidFill>
                <a:effectLst/>
                <a:latin typeface="OpenSans"/>
              </a:rPr>
              <a:t>使用最合適的技術。這意味著構建所選服務的每個團隊都可以選擇他們喜歡的編程語言和框架，因為他們是</a:t>
            </a:r>
            <a:r>
              <a:rPr lang="zh-TW" altLang="en-US" b="1" i="0" dirty="0">
                <a:solidFill>
                  <a:srgbClr val="000000"/>
                </a:solidFill>
                <a:effectLst/>
                <a:latin typeface="OpenSans"/>
              </a:rPr>
              <a:t>獨立</a:t>
            </a:r>
            <a:r>
              <a:rPr lang="zh-TW" altLang="en-US" b="0" i="0" dirty="0">
                <a:solidFill>
                  <a:srgbClr val="000000"/>
                </a:solidFill>
                <a:effectLst/>
                <a:latin typeface="OpenSans"/>
              </a:rPr>
              <a:t>工作的。</a:t>
            </a:r>
          </a:p>
          <a:p>
            <a:pPr algn="l">
              <a:buFont typeface="Arial" panose="020B0604020202020204" pitchFamily="34" charset="0"/>
              <a:buChar char="•"/>
            </a:pPr>
            <a:r>
              <a:rPr lang="zh-TW" altLang="en-US" b="0" i="0" dirty="0">
                <a:solidFill>
                  <a:srgbClr val="000000"/>
                </a:solidFill>
                <a:effectLst/>
                <a:latin typeface="OpenSans"/>
              </a:rPr>
              <a:t>一旦組織開發並實施了微服務架構，它就是可以為未來的項目和服務重用和擴展的</a:t>
            </a:r>
            <a:r>
              <a:rPr lang="zh-TW" altLang="en-US" b="1" i="0" dirty="0">
                <a:solidFill>
                  <a:srgbClr val="000000"/>
                </a:solidFill>
                <a:effectLst/>
                <a:latin typeface="OpenSans"/>
              </a:rPr>
              <a:t>示意圖</a:t>
            </a:r>
            <a:r>
              <a:rPr lang="zh-TW" altLang="en-US" b="0" i="0" dirty="0">
                <a:solidFill>
                  <a:srgbClr val="000000"/>
                </a:solidFill>
                <a:effectLst/>
                <a:latin typeface="OpenSans"/>
              </a:rPr>
              <a:t>。</a:t>
            </a:r>
          </a:p>
          <a:p>
            <a:pPr algn="l">
              <a:buFont typeface="Arial" panose="020B0604020202020204" pitchFamily="34" charset="0"/>
              <a:buChar char="•"/>
            </a:pPr>
            <a:r>
              <a:rPr lang="zh-TW" altLang="en-US" b="0" i="0" dirty="0">
                <a:solidFill>
                  <a:srgbClr val="000000"/>
                </a:solidFill>
                <a:effectLst/>
                <a:latin typeface="OpenSans"/>
              </a:rPr>
              <a:t>每個服務都是</a:t>
            </a:r>
            <a:r>
              <a:rPr lang="zh-TW" altLang="en-US" b="1" i="0" dirty="0">
                <a:solidFill>
                  <a:srgbClr val="000000"/>
                </a:solidFill>
                <a:effectLst/>
                <a:latin typeface="OpenSans"/>
              </a:rPr>
              <a:t>微服務框架</a:t>
            </a:r>
            <a:r>
              <a:rPr lang="zh-TW" altLang="en-US" b="0" i="0" dirty="0">
                <a:solidFill>
                  <a:srgbClr val="000000"/>
                </a:solidFill>
                <a:effectLst/>
                <a:latin typeface="OpenSans"/>
              </a:rPr>
              <a:t>內的一個獨立對象，可實現其獨立功能。</a:t>
            </a:r>
          </a:p>
          <a:p>
            <a:pPr algn="l"/>
            <a:r>
              <a:rPr lang="zh-TW" altLang="en-US" b="1" i="0" dirty="0">
                <a:solidFill>
                  <a:srgbClr val="333333"/>
                </a:solidFill>
                <a:effectLst/>
                <a:latin typeface="Poppins" panose="00000500000000000000" pitchFamily="2" charset="0"/>
              </a:rPr>
              <a:t>微服務的缺點：</a:t>
            </a:r>
          </a:p>
          <a:p>
            <a:pPr algn="l">
              <a:buFont typeface="Arial" panose="020B0604020202020204" pitchFamily="34" charset="0"/>
              <a:buChar char="•"/>
            </a:pPr>
            <a:r>
              <a:rPr lang="zh-TW" altLang="en-US" b="0" i="0" dirty="0">
                <a:solidFill>
                  <a:srgbClr val="000000"/>
                </a:solidFill>
                <a:effectLst/>
                <a:latin typeface="OpenSans"/>
              </a:rPr>
              <a:t>由於現在一切都是獨立的服務，我們必須小心處理在我們的模塊之間傳輸的請求。在這樣的一種情況下，開發人員還被迫編寫</a:t>
            </a:r>
            <a:r>
              <a:rPr lang="zh-TW" altLang="en-US" b="1" i="0" dirty="0">
                <a:solidFill>
                  <a:srgbClr val="000000"/>
                </a:solidFill>
                <a:effectLst/>
                <a:latin typeface="OpenSans"/>
              </a:rPr>
              <a:t>額外的代碼</a:t>
            </a:r>
            <a:r>
              <a:rPr lang="zh-TW" altLang="en-US" b="0" i="0" dirty="0">
                <a:solidFill>
                  <a:srgbClr val="000000"/>
                </a:solidFill>
                <a:effectLst/>
                <a:latin typeface="OpenSans"/>
              </a:rPr>
              <a:t>以避免中斷。</a:t>
            </a:r>
          </a:p>
          <a:p>
            <a:pPr algn="l">
              <a:buFont typeface="Arial" panose="020B0604020202020204" pitchFamily="34" charset="0"/>
              <a:buChar char="•"/>
            </a:pPr>
            <a:r>
              <a:rPr lang="zh-TW" altLang="en-US" b="0" i="0" dirty="0">
                <a:solidFill>
                  <a:srgbClr val="000000"/>
                </a:solidFill>
                <a:effectLst/>
                <a:latin typeface="OpenSans"/>
              </a:rPr>
              <a:t>服務之間的通信可能很</a:t>
            </a:r>
            <a:r>
              <a:rPr lang="zh-TW" altLang="en-US" b="1" i="0" dirty="0">
                <a:solidFill>
                  <a:srgbClr val="000000"/>
                </a:solidFill>
                <a:effectLst/>
                <a:latin typeface="OpenSans"/>
              </a:rPr>
              <a:t>複雜，</a:t>
            </a:r>
            <a:r>
              <a:rPr lang="zh-TW" altLang="en-US" b="0" i="0" dirty="0">
                <a:solidFill>
                  <a:srgbClr val="000000"/>
                </a:solidFill>
                <a:effectLst/>
                <a:latin typeface="OpenSans"/>
              </a:rPr>
              <a:t>並且在不同服務之間的通信期間失敗的可能性更高。</a:t>
            </a:r>
          </a:p>
          <a:p>
            <a:pPr algn="l">
              <a:buFont typeface="Arial" panose="020B0604020202020204" pitchFamily="34" charset="0"/>
              <a:buChar char="•"/>
            </a:pPr>
            <a:r>
              <a:rPr lang="zh-TW" altLang="en-US" b="0" i="0" dirty="0">
                <a:solidFill>
                  <a:srgbClr val="000000"/>
                </a:solidFill>
                <a:effectLst/>
                <a:latin typeface="OpenSans"/>
              </a:rPr>
              <a:t>開發人員必須解決問題，例如網絡延遲和負載平衡。</a:t>
            </a:r>
          </a:p>
          <a:p>
            <a:pPr algn="l">
              <a:buFont typeface="Arial" panose="020B0604020202020204" pitchFamily="34" charset="0"/>
              <a:buChar char="•"/>
            </a:pPr>
            <a:r>
              <a:rPr lang="zh-TW" altLang="en-US" b="0" i="0" dirty="0">
                <a:solidFill>
                  <a:srgbClr val="000000"/>
                </a:solidFill>
                <a:effectLst/>
                <a:latin typeface="OpenSans"/>
              </a:rPr>
              <a:t> 雖然使用微服務進行單元測試可能更容易，但</a:t>
            </a:r>
            <a:r>
              <a:rPr lang="zh-TW" altLang="en-US" b="1" i="0" dirty="0">
                <a:solidFill>
                  <a:srgbClr val="000000"/>
                </a:solidFill>
                <a:effectLst/>
                <a:latin typeface="OpenSans"/>
              </a:rPr>
              <a:t>集成測試</a:t>
            </a:r>
            <a:r>
              <a:rPr lang="zh-TW" altLang="en-US" b="0" i="0" dirty="0">
                <a:solidFill>
                  <a:srgbClr val="000000"/>
                </a:solidFill>
                <a:effectLst/>
                <a:latin typeface="OpenSans"/>
              </a:rPr>
              <a:t>卻不然。組件是分佈式的，開發人員無法從他們的個人機器上測試一個完整的系統。</a:t>
            </a:r>
          </a:p>
          <a:p>
            <a:pPr lvl="1" algn="l">
              <a:buFont typeface="Arial" panose="020B0604020202020204" pitchFamily="34" charset="0"/>
              <a:buChar char="•"/>
            </a:pPr>
            <a:endParaRPr lang="zh-TW" altLang="en-US" b="0" i="0" dirty="0">
              <a:solidFill>
                <a:srgbClr val="000000"/>
              </a:solidFill>
              <a:effectLst/>
              <a:latin typeface="OpenSans"/>
            </a:endParaRPr>
          </a:p>
          <a:p>
            <a:pPr algn="l">
              <a:buFont typeface="Arial" panose="020B0604020202020204" pitchFamily="34" charset="0"/>
              <a:buChar char="•"/>
            </a:pPr>
            <a:endParaRPr lang="zh-TW" altLang="en-US" b="0" i="0" dirty="0">
              <a:solidFill>
                <a:srgbClr val="000000"/>
              </a:solidFill>
              <a:effectLst/>
              <a:latin typeface="OpenSans"/>
            </a:endParaRPr>
          </a:p>
          <a:p>
            <a:endParaRPr lang="zh-TW" alt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11</a:t>
            </a:fld>
            <a:endParaRPr lang="en-US" dirty="0"/>
          </a:p>
        </p:txBody>
      </p:sp>
    </p:spTree>
    <p:extLst>
      <p:ext uri="{BB962C8B-B14F-4D97-AF65-F5344CB8AC3E}">
        <p14:creationId xmlns:p14="http://schemas.microsoft.com/office/powerpoint/2010/main" val="4206646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00597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02-LEFT-SKY">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2CD69E0-6061-B342-B7FA-E35231401ABA}"/>
              </a:ext>
            </a:extLst>
          </p:cNvPr>
          <p:cNvSpPr/>
          <p:nvPr userDrawn="1"/>
        </p:nvSpPr>
        <p:spPr>
          <a:xfrm>
            <a:off x="0" y="0"/>
            <a:ext cx="7315200" cy="822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7" name="Footer Placeholder 3">
            <a:extLst>
              <a:ext uri="{FF2B5EF4-FFF2-40B4-BE49-F238E27FC236}">
                <a16:creationId xmlns:a16="http://schemas.microsoft.com/office/drawing/2014/main" id="{D2EB30F8-79BB-3946-954F-DE2281322FF8}"/>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403497276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2-10_Title and Content">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alpha val="6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8" name="Footer Placeholder 3">
            <a:extLst>
              <a:ext uri="{FF2B5EF4-FFF2-40B4-BE49-F238E27FC236}">
                <a16:creationId xmlns:a16="http://schemas.microsoft.com/office/drawing/2014/main" id="{B2757174-5E5F-A54E-9F0E-4D23550808E7}"/>
              </a:ext>
            </a:extLst>
          </p:cNvPr>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sp>
        <p:nvSpPr>
          <p:cNvPr id="19" name="Slide Number Placeholder 2">
            <a:extLst>
              <a:ext uri="{FF2B5EF4-FFF2-40B4-BE49-F238E27FC236}">
                <a16:creationId xmlns:a16="http://schemas.microsoft.com/office/drawing/2014/main" id="{2102AEC5-B3DF-2D4C-B37C-D52A4C772721}"/>
              </a:ext>
            </a:extLst>
          </p:cNvPr>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grpSp>
        <p:nvGrpSpPr>
          <p:cNvPr id="20" name="Group 19">
            <a:extLst>
              <a:ext uri="{FF2B5EF4-FFF2-40B4-BE49-F238E27FC236}">
                <a16:creationId xmlns:a16="http://schemas.microsoft.com/office/drawing/2014/main" id="{C8BA37EE-9DCE-104C-A6E9-C581890CFC28}"/>
              </a:ext>
            </a:extLst>
          </p:cNvPr>
          <p:cNvGrpSpPr/>
          <p:nvPr userDrawn="1"/>
        </p:nvGrpSpPr>
        <p:grpSpPr>
          <a:xfrm>
            <a:off x="914400" y="7899655"/>
            <a:ext cx="2713350" cy="220571"/>
            <a:chOff x="914400" y="7899655"/>
            <a:chExt cx="2713350" cy="220571"/>
          </a:xfrm>
        </p:grpSpPr>
        <p:sp>
          <p:nvSpPr>
            <p:cNvPr id="21" name="Footer Placeholder 3">
              <a:extLst>
                <a:ext uri="{FF2B5EF4-FFF2-40B4-BE49-F238E27FC236}">
                  <a16:creationId xmlns:a16="http://schemas.microsoft.com/office/drawing/2014/main" id="{23DA9880-CBC4-8D44-A6D5-619D6783CBAB}"/>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a:t>
              </a:r>
              <a:r>
                <a:rPr lang="en-US" sz="400"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2019 IBM Corporation</a:t>
              </a:r>
              <a:r>
                <a:rPr lang="en-US" sz="799" b="0" i="0" baseline="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22" name="Date Placeholder 2">
              <a:extLst>
                <a:ext uri="{FF2B5EF4-FFF2-40B4-BE49-F238E27FC236}">
                  <a16:creationId xmlns:a16="http://schemas.microsoft.com/office/drawing/2014/main" id="{40E0C383-AA44-3743-B3CF-3343591A0AAA}"/>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237460094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3_2-10_Title and Content">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alpha val="6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12" y="7818143"/>
            <a:ext cx="566118" cy="228600"/>
          </a:xfrm>
          <a:prstGeom prst="rect">
            <a:avLst/>
          </a:prstGeom>
        </p:spPr>
      </p:pic>
      <p:grpSp>
        <p:nvGrpSpPr>
          <p:cNvPr id="11" name="Group 10">
            <a:extLst>
              <a:ext uri="{FF2B5EF4-FFF2-40B4-BE49-F238E27FC236}">
                <a16:creationId xmlns:a16="http://schemas.microsoft.com/office/drawing/2014/main" id="{E4674E56-344E-D94C-AE66-9678BFF649D1}"/>
              </a:ext>
            </a:extLst>
          </p:cNvPr>
          <p:cNvGrpSpPr/>
          <p:nvPr userDrawn="1"/>
        </p:nvGrpSpPr>
        <p:grpSpPr>
          <a:xfrm>
            <a:off x="914400" y="7899655"/>
            <a:ext cx="2713350" cy="220571"/>
            <a:chOff x="914400" y="7899655"/>
            <a:chExt cx="2713350" cy="220571"/>
          </a:xfrm>
        </p:grpSpPr>
        <p:sp>
          <p:nvSpPr>
            <p:cNvPr id="12" name="Footer Placeholder 3">
              <a:extLst>
                <a:ext uri="{FF2B5EF4-FFF2-40B4-BE49-F238E27FC236}">
                  <a16:creationId xmlns:a16="http://schemas.microsoft.com/office/drawing/2014/main" id="{A332BE23-2CE5-BB4B-B29E-B6D9249F4C59}"/>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a:t>
              </a:r>
              <a:r>
                <a:rPr lang="en-US" sz="400"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2019 IBM Corporation</a:t>
              </a:r>
              <a:r>
                <a:rPr lang="en-US" sz="799" b="0" i="0" baseline="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13" name="Date Placeholder 2">
              <a:extLst>
                <a:ext uri="{FF2B5EF4-FFF2-40B4-BE49-F238E27FC236}">
                  <a16:creationId xmlns:a16="http://schemas.microsoft.com/office/drawing/2014/main" id="{CD528412-8DAE-044C-846E-AF2AB4CE9E25}"/>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318436303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2-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8" y="685800"/>
            <a:ext cx="13716000" cy="11430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defRPr>
            </a:lvl1pPr>
            <a:lvl2pPr>
              <a:defRPr sz="900"/>
            </a:lvl2pPr>
            <a:lvl3pPr>
              <a:defRPr sz="900"/>
            </a:lvl3pPr>
            <a:lvl4pPr>
              <a:defRPr sz="900"/>
            </a:lvl4pPr>
            <a:lvl5pPr>
              <a:defRPr sz="900"/>
            </a:lvl5pPr>
          </a:lstStyle>
          <a:p>
            <a:pPr lvl="0"/>
            <a:r>
              <a:rPr lang="en-US" dirty="0"/>
              <a:t>Source: Edit source here</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65933838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hasCustomPrompt="1"/>
          </p:nvPr>
        </p:nvSpPr>
        <p:spPr>
          <a:xfrm>
            <a:off x="457200" y="685800"/>
            <a:ext cx="12344400" cy="1143000"/>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0" y="2057400"/>
            <a:ext cx="6629400" cy="5257800"/>
          </a:xfrm>
        </p:spPr>
        <p:txBody>
          <a:bodyPr>
            <a:noAutofit/>
          </a:bodyPr>
          <a:lstStyle>
            <a:lvl2pPr>
              <a:defRPr>
                <a:latin typeface="Tahoma" panose="020B0604030504040204" pitchFamily="34" charset="0"/>
                <a:cs typeface="Tahoma" panose="020B0604030504040204" pitchFamily="34" charset="0"/>
              </a:defRPr>
            </a:lvl2pPr>
            <a:lvl3pPr>
              <a:defRPr>
                <a:latin typeface="Tahoma" panose="020B0604030504040204" pitchFamily="34" charset="0"/>
                <a:cs typeface="Tahoma" panose="020B0604030504040204" pitchFamily="34" charset="0"/>
              </a:defRPr>
            </a:lvl3pPr>
            <a:lvl4pPr>
              <a:defRPr>
                <a:latin typeface="Tahoma" panose="020B0604030504040204" pitchFamily="34" charset="0"/>
                <a:cs typeface="Tahoma" panose="020B0604030504040204" pitchFamily="34" charset="0"/>
              </a:defRPr>
            </a:lvl4pPr>
            <a:lvl5pPr>
              <a:defRPr>
                <a:latin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0" name="Content Placeholder 2"/>
          <p:cNvSpPr>
            <a:spLocks noGrp="1"/>
          </p:cNvSpPr>
          <p:nvPr>
            <p:ph idx="13"/>
          </p:nvPr>
        </p:nvSpPr>
        <p:spPr>
          <a:xfrm>
            <a:off x="7315200" y="2057400"/>
            <a:ext cx="6858000" cy="5257800"/>
          </a:xfrm>
        </p:spPr>
        <p:txBody>
          <a:bodyPr>
            <a:noAutofit/>
          </a:bodyPr>
          <a:lstStyle>
            <a:lvl1pPr>
              <a:defRPr>
                <a:solidFill>
                  <a:schemeClr val="tx1"/>
                </a:solidFill>
              </a:defRPr>
            </a:lvl1pPr>
            <a:lvl2pPr>
              <a:defRPr>
                <a:solidFill>
                  <a:schemeClr val="tx1"/>
                </a:solidFill>
                <a:latin typeface="Tahoma" panose="020B0604030504040204" pitchFamily="34" charset="0"/>
                <a:cs typeface="Tahoma" panose="020B0604030504040204" pitchFamily="34" charset="0"/>
              </a:defRPr>
            </a:lvl2pPr>
            <a:lvl3pPr>
              <a:defRPr>
                <a:solidFill>
                  <a:schemeClr val="tx1"/>
                </a:solidFill>
                <a:latin typeface="Tahoma" panose="020B0604030504040204" pitchFamily="34" charset="0"/>
                <a:cs typeface="Tahoma" panose="020B0604030504040204" pitchFamily="34" charset="0"/>
              </a:defRPr>
            </a:lvl3pPr>
            <a:lvl4pPr>
              <a:defRPr>
                <a:solidFill>
                  <a:schemeClr val="tx1"/>
                </a:solidFill>
                <a:latin typeface="Tahoma" panose="020B0604030504040204" pitchFamily="34" charset="0"/>
                <a:cs typeface="Tahoma" panose="020B0604030504040204" pitchFamily="34" charset="0"/>
              </a:defRPr>
            </a:lvl4pPr>
            <a:lvl5pPr>
              <a:defRPr>
                <a:solidFill>
                  <a:schemeClr val="tx1"/>
                </a:solidFill>
                <a:latin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3"/>
          <p:cNvSpPr>
            <a:spLocks noGrp="1"/>
          </p:cNvSpPr>
          <p:nvPr>
            <p:ph type="body" sz="quarter" idx="14" hasCustomPrompt="1"/>
          </p:nvPr>
        </p:nvSpPr>
        <p:spPr>
          <a:xfrm>
            <a:off x="457200" y="7342632"/>
            <a:ext cx="6675120" cy="457200"/>
          </a:xfr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Tree>
    <p:extLst>
      <p:ext uri="{BB962C8B-B14F-4D97-AF65-F5344CB8AC3E}">
        <p14:creationId xmlns:p14="http://schemas.microsoft.com/office/powerpoint/2010/main" val="67170924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4-5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2057400"/>
            <a:ext cx="3657600" cy="5486400"/>
          </a:xfrm>
          <a:prstGeom prst="rect">
            <a:avLst/>
          </a:prstGeom>
        </p:spPr>
        <p:txBody>
          <a:bodyPr lIns="228600" tIns="228600" rIns="228600">
            <a:noAutofit/>
          </a:bodyPr>
          <a:lstStyle>
            <a:lvl1pPr>
              <a:defRPr b="0" i="0">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4"/>
          </p:nvPr>
        </p:nvSpPr>
        <p:spPr>
          <a:xfrm>
            <a:off x="10973773" y="2057398"/>
            <a:ext cx="3657600" cy="5486400"/>
          </a:xfrm>
          <a:prstGeom prst="rect">
            <a:avLst/>
          </a:prstGeom>
        </p:spPr>
        <p:txBody>
          <a:bodyPr lIns="228600" tIns="228600" rIns="228600">
            <a:noAutofit/>
          </a:bodyPr>
          <a:lstStyle>
            <a:lvl1pPr>
              <a:defRPr b="0" i="0">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idx="1"/>
          </p:nvPr>
        </p:nvSpPr>
        <p:spPr>
          <a:xfrm>
            <a:off x="0" y="2057398"/>
            <a:ext cx="3657600" cy="5486400"/>
          </a:xfrm>
          <a:prstGeom prst="rect">
            <a:avLst/>
          </a:prstGeom>
        </p:spPr>
        <p:txBody>
          <a:bodyPr lIns="457200" tIns="228600" rIns="228600">
            <a:noAutofit/>
          </a:bodyPr>
          <a:lstStyle>
            <a:lvl1pPr>
              <a:defRPr b="0" i="0">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p:nvPr>
        </p:nvSpPr>
        <p:spPr>
          <a:xfrm>
            <a:off x="3657600" y="2057400"/>
            <a:ext cx="3657600" cy="5486400"/>
          </a:xfrm>
          <a:prstGeom prst="rect">
            <a:avLst/>
          </a:prstGeom>
        </p:spPr>
        <p:txBody>
          <a:bodyPr lIns="228600" tIns="228600" rIns="228600">
            <a:noAutofit/>
          </a:bodyPr>
          <a:lstStyle>
            <a:lvl1pPr>
              <a:defRPr b="0" i="0">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p:cNvSpPr/>
          <p:nvPr userDrawn="1"/>
        </p:nvSpPr>
        <p:spPr>
          <a:xfrm>
            <a:off x="0" y="0"/>
            <a:ext cx="14630400" cy="20573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hasCustomPrompt="1"/>
          </p:nvPr>
        </p:nvSpPr>
        <p:spPr>
          <a:xfrm>
            <a:off x="457200" y="685800"/>
            <a:ext cx="12344400" cy="1143000"/>
          </a:xfrm>
        </p:spPr>
        <p:txBody>
          <a:bodyPr>
            <a:noAutofit/>
          </a:bodyPr>
          <a:lstStyle>
            <a:lvl1pPr>
              <a:defRPr>
                <a:solidFill>
                  <a:schemeClr val="tx1"/>
                </a:solidFill>
              </a:defRPr>
            </a:lvl1p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Tahoma" panose="020B0604030504040204" pitchFamily="34" charset="0"/>
                <a:ea typeface="Tahoma" panose="020B0604030504040204" pitchFamily="34" charset="0"/>
                <a:cs typeface="Tahoma" panose="020B0604030504040204"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8" name="Text Placeholder 23"/>
          <p:cNvSpPr>
            <a:spLocks noGrp="1"/>
          </p:cNvSpPr>
          <p:nvPr>
            <p:ph type="body" sz="quarter" idx="15" hasCustomPrompt="1"/>
          </p:nvPr>
        </p:nvSpPr>
        <p:spPr>
          <a:xfrm>
            <a:off x="457200" y="7342632"/>
            <a:ext cx="6675120" cy="457200"/>
          </a:xfrm>
          <a:prstGeom prst="rect">
            <a:avLst/>
          </a:prstGeom>
        </p:spPr>
        <p:txBody>
          <a:bodyPr lIns="0" tIns="0" rIns="0" bIns="0" anchor="b"/>
          <a:lstStyle>
            <a:lvl1pPr marL="0" indent="0">
              <a:tabLst/>
              <a:defRPr sz="800" b="0" i="0">
                <a:solidFill>
                  <a:schemeClr val="bg2">
                    <a:alpha val="70000"/>
                  </a:schemeClr>
                </a:solidFill>
                <a:latin typeface="Tahoma" panose="020B0604030504040204" pitchFamily="34" charset="0"/>
                <a:ea typeface="Tahoma" panose="020B0604030504040204" pitchFamily="34" charset="0"/>
                <a:cs typeface="Tahoma" panose="020B0604030504040204" pitchFamily="34" charset="0"/>
              </a:defRPr>
            </a:lvl1pPr>
            <a:lvl2pPr>
              <a:defRPr sz="900"/>
            </a:lvl2pPr>
            <a:lvl3pPr>
              <a:defRPr sz="900"/>
            </a:lvl3pPr>
            <a:lvl4pPr>
              <a:defRPr sz="900"/>
            </a:lvl4pPr>
            <a:lvl5pPr>
              <a:defRPr sz="900"/>
            </a:lvl5pPr>
          </a:lstStyle>
          <a:p>
            <a:pPr lvl="0"/>
            <a:r>
              <a:rPr lang="en-US" dirty="0"/>
              <a:t>Source: Edit source here</a:t>
            </a:r>
          </a:p>
        </p:txBody>
      </p:sp>
    </p:spTree>
    <p:extLst>
      <p:ext uri="{BB962C8B-B14F-4D97-AF65-F5344CB8AC3E}">
        <p14:creationId xmlns:p14="http://schemas.microsoft.com/office/powerpoint/2010/main" val="261412317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2_2-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85800"/>
            <a:ext cx="12344400" cy="1143000"/>
          </a:xfrm>
        </p:spPr>
        <p:txBody>
          <a:bodyPr>
            <a:noAutofit/>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0" y="2057400"/>
            <a:ext cx="6629400" cy="5257800"/>
          </a:xfrm>
        </p:spPr>
        <p:txBody>
          <a:bodyPr>
            <a:noAutofit/>
          </a:bodyPr>
          <a:lstStyle>
            <a:lvl1pPr>
              <a:defRPr>
                <a:latin typeface="Tahoma" panose="020B0604030504040204" pitchFamily="34" charset="0"/>
                <a:ea typeface="Tahoma" panose="020B0604030504040204" pitchFamily="34" charset="0"/>
                <a:cs typeface="Tahoma" panose="020B0604030504040204" pitchFamily="34" charset="0"/>
              </a:defRPr>
            </a:lvl1pPr>
            <a:lvl2pPr>
              <a:defRPr>
                <a:latin typeface="Tahoma" panose="020B0604030504040204" pitchFamily="34" charset="0"/>
                <a:ea typeface="Tahoma" panose="020B0604030504040204" pitchFamily="34" charset="0"/>
                <a:cs typeface="Tahoma" panose="020B0604030504040204" pitchFamily="34" charset="0"/>
              </a:defRPr>
            </a:lvl2pPr>
            <a:lvl3pPr>
              <a:defRPr>
                <a:latin typeface="Tahoma" panose="020B0604030504040204" pitchFamily="34" charset="0"/>
                <a:ea typeface="Tahoma" panose="020B0604030504040204" pitchFamily="34" charset="0"/>
                <a:cs typeface="Tahoma" panose="020B0604030504040204" pitchFamily="34" charset="0"/>
              </a:defRPr>
            </a:lvl3pPr>
            <a:lvl4pPr>
              <a:defRPr>
                <a:latin typeface="Tahoma" panose="020B0604030504040204" pitchFamily="34" charset="0"/>
                <a:ea typeface="Tahoma" panose="020B0604030504040204" pitchFamily="34" charset="0"/>
                <a:cs typeface="Tahoma" panose="020B0604030504040204" pitchFamily="34" charset="0"/>
              </a:defRPr>
            </a:lvl4pPr>
            <a:lvl5pPr>
              <a:defRPr>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315200" y="2057400"/>
            <a:ext cx="6858000" cy="5257800"/>
          </a:xfrm>
        </p:spPr>
        <p:txBody>
          <a:bodyPr>
            <a:noAutofit/>
          </a:bodyPr>
          <a:lstStyle>
            <a:lvl1pPr>
              <a:defRPr>
                <a:latin typeface="Tahoma" panose="020B0604030504040204" pitchFamily="34" charset="0"/>
                <a:ea typeface="Tahoma" panose="020B0604030504040204" pitchFamily="34" charset="0"/>
                <a:cs typeface="Tahoma" panose="020B0604030504040204" pitchFamily="34" charset="0"/>
              </a:defRPr>
            </a:lvl1pPr>
            <a:lvl2pPr>
              <a:defRPr>
                <a:latin typeface="Tahoma" panose="020B0604030504040204" pitchFamily="34" charset="0"/>
                <a:ea typeface="Tahoma" panose="020B0604030504040204" pitchFamily="34" charset="0"/>
                <a:cs typeface="Tahoma" panose="020B0604030504040204" pitchFamily="34" charset="0"/>
              </a:defRPr>
            </a:lvl2pPr>
            <a:lvl3pPr>
              <a:defRPr>
                <a:latin typeface="Tahoma" panose="020B0604030504040204" pitchFamily="34" charset="0"/>
                <a:ea typeface="Tahoma" panose="020B0604030504040204" pitchFamily="34" charset="0"/>
                <a:cs typeface="Tahoma" panose="020B0604030504040204" pitchFamily="34" charset="0"/>
              </a:defRPr>
            </a:lvl3pPr>
            <a:lvl4pPr>
              <a:defRPr>
                <a:latin typeface="Tahoma" panose="020B0604030504040204" pitchFamily="34" charset="0"/>
                <a:ea typeface="Tahoma" panose="020B0604030504040204" pitchFamily="34" charset="0"/>
                <a:cs typeface="Tahoma" panose="020B0604030504040204" pitchFamily="34" charset="0"/>
              </a:defRPr>
            </a:lvl4pPr>
            <a:lvl5pPr>
              <a:defRPr>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Tahoma" panose="020B0604030504040204" pitchFamily="34" charset="0"/>
                <a:ea typeface="Tahoma" panose="020B0604030504040204" pitchFamily="34" charset="0"/>
                <a:cs typeface="Tahoma" panose="020B0604030504040204"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457200" y="7342632"/>
            <a:ext cx="6629400" cy="457200"/>
          </a:xfrm>
        </p:spPr>
        <p:txBody>
          <a:bodyPr tIns="0" anchor="b"/>
          <a:lstStyle>
            <a:lvl1pPr>
              <a:defRPr sz="800" b="0">
                <a:solidFill>
                  <a:schemeClr val="bg2">
                    <a:alpha val="70000"/>
                  </a:schemeClr>
                </a:solidFill>
                <a:latin typeface="Tahoma" panose="020B0604030504040204" pitchFamily="34" charset="0"/>
                <a:ea typeface="Tahoma" panose="020B0604030504040204" pitchFamily="34" charset="0"/>
                <a:cs typeface="Tahoma" panose="020B0604030504040204" pitchFamily="34" charset="0"/>
              </a:defRPr>
            </a:lvl1pPr>
            <a:lvl2pPr>
              <a:defRPr sz="900"/>
            </a:lvl2pPr>
            <a:lvl3pPr>
              <a:defRPr sz="900"/>
            </a:lvl3pPr>
            <a:lvl4pPr>
              <a:defRPr sz="900"/>
            </a:lvl4pPr>
            <a:lvl5pPr>
              <a:defRPr sz="900"/>
            </a:lvl5pPr>
          </a:lstStyle>
          <a:p>
            <a:pPr lvl="0"/>
            <a:r>
              <a:rPr lang="en-US" dirty="0"/>
              <a:t>Source: Edit source here</a:t>
            </a:r>
          </a:p>
        </p:txBody>
      </p:sp>
    </p:spTree>
    <p:extLst>
      <p:ext uri="{BB962C8B-B14F-4D97-AF65-F5344CB8AC3E}">
        <p14:creationId xmlns:p14="http://schemas.microsoft.com/office/powerpoint/2010/main" val="4358623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4_4-6_Title and Content">
    <p:spTree>
      <p:nvGrpSpPr>
        <p:cNvPr id="1" name=""/>
        <p:cNvGrpSpPr/>
        <p:nvPr/>
      </p:nvGrpSpPr>
      <p:grpSpPr>
        <a:xfrm>
          <a:off x="0" y="0"/>
          <a:ext cx="0" cy="0"/>
          <a:chOff x="0" y="0"/>
          <a:chExt cx="0" cy="0"/>
        </a:xfrm>
      </p:grpSpPr>
      <p:sp>
        <p:nvSpPr>
          <p:cNvPr id="17" name="Content Placeholder 2"/>
          <p:cNvSpPr>
            <a:spLocks noGrp="1"/>
          </p:cNvSpPr>
          <p:nvPr>
            <p:ph idx="16" hasCustomPrompt="1"/>
          </p:nvPr>
        </p:nvSpPr>
        <p:spPr>
          <a:xfrm>
            <a:off x="10973773" y="4114799"/>
            <a:ext cx="3657600" cy="2057400"/>
          </a:xfrm>
          <a:prstGeom prst="rect">
            <a:avLst/>
          </a:prstGeom>
          <a:noFill/>
        </p:spPr>
        <p:txBody>
          <a:bodyPr lIns="228600" tIns="0" rIns="228600">
            <a:noAutofit/>
          </a:bodyPr>
          <a:lstStyle>
            <a:lvl1pPr>
              <a:defRPr b="1" i="0">
                <a:latin typeface="Tahoma" panose="020B0604030504040204" pitchFamily="34" charset="0"/>
                <a:ea typeface="Tahoma" panose="020B0604030504040204" pitchFamily="34" charset="0"/>
                <a:cs typeface="Tahoma" panose="020B0604030504040204" pitchFamily="34" charset="0"/>
              </a:defRPr>
            </a:lvl1pPr>
            <a:lvl2pPr>
              <a:defRPr b="1" i="0">
                <a:latin typeface="Tahoma" panose="020B0604030504040204" pitchFamily="34" charset="0"/>
                <a:ea typeface="Tahoma" panose="020B0604030504040204" pitchFamily="34" charset="0"/>
                <a:cs typeface="Tahoma" panose="020B0604030504040204" pitchFamily="34" charset="0"/>
              </a:defRPr>
            </a:lvl2pPr>
            <a:lvl3pPr>
              <a:defRPr b="1" i="0">
                <a:latin typeface="Tahoma" panose="020B0604030504040204" pitchFamily="34" charset="0"/>
                <a:ea typeface="Tahoma" panose="020B0604030504040204" pitchFamily="34" charset="0"/>
                <a:cs typeface="Tahoma" panose="020B0604030504040204" pitchFamily="34" charset="0"/>
              </a:defRPr>
            </a:lvl3pPr>
            <a:lvl4pPr>
              <a:defRPr b="1" i="0">
                <a:latin typeface="Tahoma" panose="020B0604030504040204" pitchFamily="34" charset="0"/>
                <a:ea typeface="Tahoma" panose="020B0604030504040204" pitchFamily="34" charset="0"/>
                <a:cs typeface="Tahoma" panose="020B0604030504040204" pitchFamily="34" charset="0"/>
              </a:defRPr>
            </a:lvl4pPr>
            <a:lvl5pPr>
              <a:defRPr b="1" i="0">
                <a:latin typeface="Tahoma" panose="020B0604030504040204" pitchFamily="34" charset="0"/>
                <a:ea typeface="Tahoma" panose="020B0604030504040204" pitchFamily="34" charset="0"/>
                <a:cs typeface="Tahoma" panose="020B0604030504040204" pitchFamily="34" charset="0"/>
              </a:defRPr>
            </a:lvl5pPr>
          </a:lstStyle>
          <a:p>
            <a:pPr lvl="0"/>
            <a:br>
              <a:rPr lang="en-US" dirty="0"/>
            </a:b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hasCustomPrompt="1"/>
          </p:nvPr>
        </p:nvSpPr>
        <p:spPr>
          <a:xfrm>
            <a:off x="3657600" y="2"/>
            <a:ext cx="3657600" cy="4114800"/>
          </a:xfrm>
          <a:prstGeom prst="rect">
            <a:avLst/>
          </a:prstGeom>
          <a:noFill/>
        </p:spPr>
        <p:txBody>
          <a:bodyPr lIns="228600" tIns="228600" rIns="228600">
            <a:noAutofit/>
          </a:bodyPr>
          <a:lstStyle>
            <a:lvl1pPr>
              <a:defRPr b="1" i="0">
                <a:latin typeface="Tahoma" panose="020B0604030504040204" pitchFamily="34" charset="0"/>
                <a:ea typeface="Tahoma" panose="020B0604030504040204" pitchFamily="34" charset="0"/>
                <a:cs typeface="Tahoma" panose="020B0604030504040204" pitchFamily="34" charset="0"/>
              </a:defRPr>
            </a:lvl1pPr>
            <a:lvl2pPr>
              <a:defRPr b="1" i="0">
                <a:latin typeface="Tahoma" panose="020B0604030504040204" pitchFamily="34" charset="0"/>
                <a:ea typeface="Tahoma" panose="020B0604030504040204" pitchFamily="34" charset="0"/>
                <a:cs typeface="Tahoma" panose="020B0604030504040204" pitchFamily="34" charset="0"/>
              </a:defRPr>
            </a:lvl2pPr>
            <a:lvl3pPr>
              <a:defRPr b="1" i="0">
                <a:latin typeface="Tahoma" panose="020B0604030504040204" pitchFamily="34" charset="0"/>
                <a:ea typeface="Tahoma" panose="020B0604030504040204" pitchFamily="34" charset="0"/>
                <a:cs typeface="Tahoma" panose="020B0604030504040204" pitchFamily="34" charset="0"/>
              </a:defRPr>
            </a:lvl3pPr>
            <a:lvl4pPr>
              <a:defRPr b="1" i="0">
                <a:latin typeface="Tahoma" panose="020B0604030504040204" pitchFamily="34" charset="0"/>
                <a:ea typeface="Tahoma" panose="020B0604030504040204" pitchFamily="34" charset="0"/>
                <a:cs typeface="Tahoma" panose="020B0604030504040204" pitchFamily="34" charset="0"/>
              </a:defRPr>
            </a:lvl4pPr>
            <a:lvl5pPr>
              <a:defRPr b="1" i="0">
                <a:latin typeface="Tahoma" panose="020B0604030504040204" pitchFamily="34" charset="0"/>
                <a:ea typeface="Tahoma" panose="020B0604030504040204" pitchFamily="34" charset="0"/>
                <a:cs typeface="Tahoma" panose="020B0604030504040204" pitchFamily="34" charset="0"/>
              </a:defRPr>
            </a:lvl5pPr>
          </a:lstStyle>
          <a:p>
            <a:pPr lvl="0"/>
            <a:br>
              <a:rPr lang="en-US" dirty="0"/>
            </a:b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5" hasCustomPrompt="1"/>
          </p:nvPr>
        </p:nvSpPr>
        <p:spPr>
          <a:xfrm>
            <a:off x="7315200" y="4114800"/>
            <a:ext cx="3657600" cy="4114800"/>
          </a:xfrm>
          <a:prstGeom prst="rect">
            <a:avLst/>
          </a:prstGeom>
          <a:noFill/>
        </p:spPr>
        <p:txBody>
          <a:bodyPr lIns="228600" tIns="228600" rIns="228600">
            <a:noAutofit/>
          </a:bodyPr>
          <a:lstStyle>
            <a:lvl1pPr>
              <a:defRPr b="1" i="0">
                <a:latin typeface="Tahoma" panose="020B0604030504040204" pitchFamily="34" charset="0"/>
                <a:ea typeface="Tahoma" panose="020B0604030504040204" pitchFamily="34" charset="0"/>
                <a:cs typeface="Tahoma" panose="020B0604030504040204" pitchFamily="34" charset="0"/>
              </a:defRPr>
            </a:lvl1pPr>
            <a:lvl2pPr>
              <a:defRPr b="1" i="0">
                <a:latin typeface="Tahoma" panose="020B0604030504040204" pitchFamily="34" charset="0"/>
                <a:ea typeface="Tahoma" panose="020B0604030504040204" pitchFamily="34" charset="0"/>
                <a:cs typeface="Tahoma" panose="020B0604030504040204" pitchFamily="34" charset="0"/>
              </a:defRPr>
            </a:lvl2pPr>
            <a:lvl3pPr>
              <a:defRPr b="1" i="0">
                <a:latin typeface="Tahoma" panose="020B0604030504040204" pitchFamily="34" charset="0"/>
                <a:ea typeface="Tahoma" panose="020B0604030504040204" pitchFamily="34" charset="0"/>
                <a:cs typeface="Tahoma" panose="020B0604030504040204" pitchFamily="34" charset="0"/>
              </a:defRPr>
            </a:lvl3pPr>
            <a:lvl4pPr>
              <a:defRPr b="1" i="0">
                <a:latin typeface="Tahoma" panose="020B0604030504040204" pitchFamily="34" charset="0"/>
                <a:ea typeface="Tahoma" panose="020B0604030504040204" pitchFamily="34" charset="0"/>
                <a:cs typeface="Tahoma" panose="020B0604030504040204" pitchFamily="34" charset="0"/>
              </a:defRPr>
            </a:lvl4pPr>
            <a:lvl5pPr>
              <a:defRPr b="1" i="0">
                <a:latin typeface="Tahoma" panose="020B0604030504040204" pitchFamily="34" charset="0"/>
                <a:ea typeface="Tahoma" panose="020B0604030504040204" pitchFamily="34" charset="0"/>
                <a:cs typeface="Tahoma" panose="020B0604030504040204" pitchFamily="34" charset="0"/>
              </a:defRPr>
            </a:lvl5pPr>
          </a:lstStyle>
          <a:p>
            <a:pPr lvl="0"/>
            <a:br>
              <a:rPr lang="en-US" dirty="0"/>
            </a:b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idx="17" hasCustomPrompt="1"/>
          </p:nvPr>
        </p:nvSpPr>
        <p:spPr>
          <a:xfrm>
            <a:off x="3657600" y="4114800"/>
            <a:ext cx="3657600" cy="4114800"/>
          </a:xfrm>
          <a:prstGeom prst="rect">
            <a:avLst/>
          </a:prstGeom>
          <a:noFill/>
        </p:spPr>
        <p:txBody>
          <a:bodyPr lIns="228600" tIns="228600" rIns="228600">
            <a:noAutofit/>
          </a:bodyPr>
          <a:lstStyle>
            <a:lvl1pPr>
              <a:defRPr b="1" i="0">
                <a:latin typeface="Tahoma" panose="020B0604030504040204" pitchFamily="34" charset="0"/>
                <a:ea typeface="Tahoma" panose="020B0604030504040204" pitchFamily="34" charset="0"/>
                <a:cs typeface="Tahoma" panose="020B0604030504040204" pitchFamily="34" charset="0"/>
              </a:defRPr>
            </a:lvl1pPr>
            <a:lvl2pPr>
              <a:defRPr b="1" i="0">
                <a:latin typeface="Tahoma" panose="020B0604030504040204" pitchFamily="34" charset="0"/>
                <a:ea typeface="Tahoma" panose="020B0604030504040204" pitchFamily="34" charset="0"/>
                <a:cs typeface="Tahoma" panose="020B0604030504040204" pitchFamily="34" charset="0"/>
              </a:defRPr>
            </a:lvl2pPr>
            <a:lvl3pPr>
              <a:defRPr b="1" i="0">
                <a:latin typeface="Tahoma" panose="020B0604030504040204" pitchFamily="34" charset="0"/>
                <a:ea typeface="Tahoma" panose="020B0604030504040204" pitchFamily="34" charset="0"/>
                <a:cs typeface="Tahoma" panose="020B0604030504040204" pitchFamily="34" charset="0"/>
              </a:defRPr>
            </a:lvl3pPr>
            <a:lvl4pPr>
              <a:defRPr b="1" i="0">
                <a:latin typeface="Tahoma" panose="020B0604030504040204" pitchFamily="34" charset="0"/>
                <a:ea typeface="Tahoma" panose="020B0604030504040204" pitchFamily="34" charset="0"/>
                <a:cs typeface="Tahoma" panose="020B0604030504040204" pitchFamily="34" charset="0"/>
              </a:defRPr>
            </a:lvl4pPr>
            <a:lvl5pPr>
              <a:defRPr b="1" i="0">
                <a:latin typeface="Tahoma" panose="020B0604030504040204" pitchFamily="34" charset="0"/>
                <a:ea typeface="Tahoma" panose="020B0604030504040204" pitchFamily="34" charset="0"/>
                <a:cs typeface="Tahoma" panose="020B0604030504040204" pitchFamily="34" charset="0"/>
              </a:defRPr>
            </a:lvl5pPr>
          </a:lstStyle>
          <a:p>
            <a:pPr lvl="0"/>
            <a:br>
              <a:rPr lang="en-US" dirty="0"/>
            </a:b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0" y="1143000"/>
            <a:ext cx="2971800" cy="4572000"/>
          </a:xfrm>
        </p:spPr>
        <p:txBody>
          <a:bodyPr>
            <a:noAutofit/>
          </a:bodyPr>
          <a:lstStyle>
            <a:lvl1pPr>
              <a:defRPr sz="2400" b="1">
                <a:solidFill>
                  <a:schemeClr val="bg2"/>
                </a:solidFill>
              </a:defRPr>
            </a:lvl1pPr>
          </a:lstStyle>
          <a:p>
            <a:r>
              <a:rPr lang="en-US" dirty="0"/>
              <a:t>Click to edit Master title style</a:t>
            </a:r>
          </a:p>
        </p:txBody>
      </p:sp>
      <p:sp>
        <p:nvSpPr>
          <p:cNvPr id="21" name="Text Placeholder 4">
            <a:extLst>
              <a:ext uri="{FF2B5EF4-FFF2-40B4-BE49-F238E27FC236}">
                <a16:creationId xmlns:a16="http://schemas.microsoft.com/office/drawing/2014/main" id="{1E9E83D3-240E-5949-8D4D-6E6F917D4191}"/>
              </a:ext>
            </a:extLst>
          </p:cNvPr>
          <p:cNvSpPr>
            <a:spLocks noGrp="1"/>
          </p:cNvSpPr>
          <p:nvPr>
            <p:ph type="body" sz="quarter" idx="11"/>
          </p:nvPr>
        </p:nvSpPr>
        <p:spPr>
          <a:xfrm>
            <a:off x="457200" y="265176"/>
            <a:ext cx="2971800" cy="822960"/>
          </a:xfrm>
          <a:prstGeom prst="rect">
            <a:avLst/>
          </a:prstGeom>
        </p:spPr>
        <p:txBody>
          <a:bodyPr lIns="0" tIns="0" rIns="0" bIns="0">
            <a:noAutofit/>
          </a:bodyPr>
          <a:lstStyle>
            <a:lvl1pPr marL="0" indent="0">
              <a:tabLst/>
              <a:defRPr sz="1600" b="1" i="0">
                <a:solidFill>
                  <a:schemeClr val="accent2"/>
                </a:solidFill>
                <a:latin typeface="Tahoma" panose="020B0604030504040204" pitchFamily="34" charset="0"/>
                <a:ea typeface="Tahoma" panose="020B0604030504040204" pitchFamily="34" charset="0"/>
                <a:cs typeface="Tahoma" panose="020B0604030504040204"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2" name="Content Placeholder 2">
            <a:extLst>
              <a:ext uri="{FF2B5EF4-FFF2-40B4-BE49-F238E27FC236}">
                <a16:creationId xmlns:a16="http://schemas.microsoft.com/office/drawing/2014/main" id="{89332C8F-EF68-FD4E-8479-31B7BC7DE2C2}"/>
              </a:ext>
            </a:extLst>
          </p:cNvPr>
          <p:cNvSpPr>
            <a:spLocks noGrp="1"/>
          </p:cNvSpPr>
          <p:nvPr>
            <p:ph idx="18" hasCustomPrompt="1"/>
          </p:nvPr>
        </p:nvSpPr>
        <p:spPr>
          <a:xfrm>
            <a:off x="7315200" y="0"/>
            <a:ext cx="3657600" cy="4114800"/>
          </a:xfrm>
          <a:prstGeom prst="rect">
            <a:avLst/>
          </a:prstGeom>
          <a:noFill/>
        </p:spPr>
        <p:txBody>
          <a:bodyPr lIns="228600" tIns="228600" rIns="228600">
            <a:noAutofit/>
          </a:bodyPr>
          <a:lstStyle>
            <a:lvl1pPr>
              <a:defRPr b="1" i="0">
                <a:latin typeface="Tahoma" panose="020B0604030504040204" pitchFamily="34" charset="0"/>
                <a:ea typeface="Tahoma" panose="020B0604030504040204" pitchFamily="34" charset="0"/>
                <a:cs typeface="Tahoma" panose="020B0604030504040204" pitchFamily="34" charset="0"/>
              </a:defRPr>
            </a:lvl1pPr>
            <a:lvl2pPr>
              <a:defRPr b="1" i="0">
                <a:latin typeface="Tahoma" panose="020B0604030504040204" pitchFamily="34" charset="0"/>
                <a:ea typeface="Tahoma" panose="020B0604030504040204" pitchFamily="34" charset="0"/>
                <a:cs typeface="Tahoma" panose="020B0604030504040204" pitchFamily="34" charset="0"/>
              </a:defRPr>
            </a:lvl2pPr>
            <a:lvl3pPr>
              <a:defRPr b="1" i="0">
                <a:latin typeface="Tahoma" panose="020B0604030504040204" pitchFamily="34" charset="0"/>
                <a:ea typeface="Tahoma" panose="020B0604030504040204" pitchFamily="34" charset="0"/>
                <a:cs typeface="Tahoma" panose="020B0604030504040204" pitchFamily="34" charset="0"/>
              </a:defRPr>
            </a:lvl3pPr>
            <a:lvl4pPr>
              <a:defRPr b="1" i="0">
                <a:latin typeface="Tahoma" panose="020B0604030504040204" pitchFamily="34" charset="0"/>
                <a:ea typeface="Tahoma" panose="020B0604030504040204" pitchFamily="34" charset="0"/>
                <a:cs typeface="Tahoma" panose="020B0604030504040204" pitchFamily="34" charset="0"/>
              </a:defRPr>
            </a:lvl4pPr>
            <a:lvl5pPr>
              <a:defRPr b="1" i="0">
                <a:latin typeface="Tahoma" panose="020B0604030504040204" pitchFamily="34" charset="0"/>
                <a:ea typeface="Tahoma" panose="020B0604030504040204" pitchFamily="34" charset="0"/>
                <a:cs typeface="Tahoma" panose="020B0604030504040204" pitchFamily="34" charset="0"/>
              </a:defRPr>
            </a:lvl5pPr>
          </a:lstStyle>
          <a:p>
            <a:pPr lvl="0"/>
            <a:br>
              <a:rPr lang="en-US" dirty="0"/>
            </a:b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Content Placeholder 2">
            <a:extLst>
              <a:ext uri="{FF2B5EF4-FFF2-40B4-BE49-F238E27FC236}">
                <a16:creationId xmlns:a16="http://schemas.microsoft.com/office/drawing/2014/main" id="{91AB98D7-5D64-0D40-8C62-DA4291DE1EEE}"/>
              </a:ext>
            </a:extLst>
          </p:cNvPr>
          <p:cNvSpPr>
            <a:spLocks noGrp="1"/>
          </p:cNvSpPr>
          <p:nvPr>
            <p:ph idx="19" hasCustomPrompt="1"/>
          </p:nvPr>
        </p:nvSpPr>
        <p:spPr>
          <a:xfrm>
            <a:off x="10972800" y="0"/>
            <a:ext cx="3657600" cy="2057400"/>
          </a:xfrm>
          <a:prstGeom prst="rect">
            <a:avLst/>
          </a:prstGeom>
          <a:noFill/>
        </p:spPr>
        <p:txBody>
          <a:bodyPr lIns="228600" tIns="228600" rIns="228600">
            <a:noAutofit/>
          </a:bodyPr>
          <a:lstStyle>
            <a:lvl1pPr>
              <a:defRPr b="1" i="0">
                <a:latin typeface="Tahoma" panose="020B0604030504040204" pitchFamily="34" charset="0"/>
                <a:ea typeface="Tahoma" panose="020B0604030504040204" pitchFamily="34" charset="0"/>
                <a:cs typeface="Tahoma" panose="020B0604030504040204" pitchFamily="34" charset="0"/>
              </a:defRPr>
            </a:lvl1pPr>
            <a:lvl2pPr>
              <a:defRPr b="1" i="0">
                <a:latin typeface="Tahoma" panose="020B0604030504040204" pitchFamily="34" charset="0"/>
                <a:ea typeface="Tahoma" panose="020B0604030504040204" pitchFamily="34" charset="0"/>
                <a:cs typeface="Tahoma" panose="020B0604030504040204" pitchFamily="34" charset="0"/>
              </a:defRPr>
            </a:lvl2pPr>
            <a:lvl3pPr>
              <a:defRPr b="1" i="0">
                <a:latin typeface="Tahoma" panose="020B0604030504040204" pitchFamily="34" charset="0"/>
                <a:ea typeface="Tahoma" panose="020B0604030504040204" pitchFamily="34" charset="0"/>
                <a:cs typeface="Tahoma" panose="020B0604030504040204" pitchFamily="34" charset="0"/>
              </a:defRPr>
            </a:lvl3pPr>
            <a:lvl4pPr>
              <a:defRPr b="1" i="0">
                <a:latin typeface="Tahoma" panose="020B0604030504040204" pitchFamily="34" charset="0"/>
                <a:ea typeface="Tahoma" panose="020B0604030504040204" pitchFamily="34" charset="0"/>
                <a:cs typeface="Tahoma" panose="020B0604030504040204" pitchFamily="34" charset="0"/>
              </a:defRPr>
            </a:lvl4pPr>
            <a:lvl5pPr>
              <a:defRPr b="1" i="0">
                <a:latin typeface="Tahoma" panose="020B0604030504040204" pitchFamily="34" charset="0"/>
                <a:ea typeface="Tahoma" panose="020B0604030504040204" pitchFamily="34" charset="0"/>
                <a:cs typeface="Tahoma" panose="020B0604030504040204" pitchFamily="34" charset="0"/>
              </a:defRPr>
            </a:lvl5pPr>
          </a:lstStyle>
          <a:p>
            <a:pPr lvl="0"/>
            <a:br>
              <a:rPr lang="en-US" dirty="0"/>
            </a:b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Content Placeholder 2">
            <a:extLst>
              <a:ext uri="{FF2B5EF4-FFF2-40B4-BE49-F238E27FC236}">
                <a16:creationId xmlns:a16="http://schemas.microsoft.com/office/drawing/2014/main" id="{4B48C097-3915-E844-8513-F2726AA827E6}"/>
              </a:ext>
            </a:extLst>
          </p:cNvPr>
          <p:cNvSpPr>
            <a:spLocks noGrp="1"/>
          </p:cNvSpPr>
          <p:nvPr>
            <p:ph idx="20" hasCustomPrompt="1"/>
          </p:nvPr>
        </p:nvSpPr>
        <p:spPr>
          <a:xfrm>
            <a:off x="10972800" y="6172200"/>
            <a:ext cx="3657600" cy="2057400"/>
          </a:xfrm>
          <a:prstGeom prst="rect">
            <a:avLst/>
          </a:prstGeom>
          <a:noFill/>
        </p:spPr>
        <p:txBody>
          <a:bodyPr lIns="228600" tIns="0" rIns="228600">
            <a:noAutofit/>
          </a:bodyPr>
          <a:lstStyle>
            <a:lvl1pPr>
              <a:defRPr b="1" i="0">
                <a:latin typeface="Tahoma" panose="020B0604030504040204" pitchFamily="34" charset="0"/>
                <a:ea typeface="Tahoma" panose="020B0604030504040204" pitchFamily="34" charset="0"/>
                <a:cs typeface="Tahoma" panose="020B0604030504040204" pitchFamily="34" charset="0"/>
              </a:defRPr>
            </a:lvl1pPr>
            <a:lvl2pPr>
              <a:defRPr b="1" i="0">
                <a:latin typeface="Tahoma" panose="020B0604030504040204" pitchFamily="34" charset="0"/>
                <a:ea typeface="Tahoma" panose="020B0604030504040204" pitchFamily="34" charset="0"/>
                <a:cs typeface="Tahoma" panose="020B0604030504040204" pitchFamily="34" charset="0"/>
              </a:defRPr>
            </a:lvl2pPr>
            <a:lvl3pPr>
              <a:defRPr b="1" i="0">
                <a:latin typeface="Tahoma" panose="020B0604030504040204" pitchFamily="34" charset="0"/>
                <a:ea typeface="Tahoma" panose="020B0604030504040204" pitchFamily="34" charset="0"/>
                <a:cs typeface="Tahoma" panose="020B0604030504040204" pitchFamily="34" charset="0"/>
              </a:defRPr>
            </a:lvl3pPr>
            <a:lvl4pPr>
              <a:defRPr b="1" i="0">
                <a:latin typeface="Tahoma" panose="020B0604030504040204" pitchFamily="34" charset="0"/>
                <a:ea typeface="Tahoma" panose="020B0604030504040204" pitchFamily="34" charset="0"/>
                <a:cs typeface="Tahoma" panose="020B0604030504040204" pitchFamily="34" charset="0"/>
              </a:defRPr>
            </a:lvl4pPr>
            <a:lvl5pPr>
              <a:defRPr b="1" i="0">
                <a:latin typeface="Tahoma" panose="020B0604030504040204" pitchFamily="34" charset="0"/>
                <a:ea typeface="Tahoma" panose="020B0604030504040204" pitchFamily="34" charset="0"/>
                <a:cs typeface="Tahoma" panose="020B0604030504040204" pitchFamily="34" charset="0"/>
              </a:defRPr>
            </a:lvl5pPr>
          </a:lstStyle>
          <a:p>
            <a:pPr lvl="0"/>
            <a:br>
              <a:rPr lang="en-US" dirty="0"/>
            </a:b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Content Placeholder 2">
            <a:extLst>
              <a:ext uri="{FF2B5EF4-FFF2-40B4-BE49-F238E27FC236}">
                <a16:creationId xmlns:a16="http://schemas.microsoft.com/office/drawing/2014/main" id="{34E90A94-EE26-A744-8E23-0800775CB182}"/>
              </a:ext>
            </a:extLst>
          </p:cNvPr>
          <p:cNvSpPr>
            <a:spLocks noGrp="1"/>
          </p:cNvSpPr>
          <p:nvPr>
            <p:ph idx="21" hasCustomPrompt="1"/>
          </p:nvPr>
        </p:nvSpPr>
        <p:spPr>
          <a:xfrm>
            <a:off x="10972800" y="2057400"/>
            <a:ext cx="3657600" cy="2057400"/>
          </a:xfrm>
          <a:prstGeom prst="rect">
            <a:avLst/>
          </a:prstGeom>
          <a:noFill/>
        </p:spPr>
        <p:txBody>
          <a:bodyPr lIns="228600" tIns="0" rIns="228600">
            <a:noAutofit/>
          </a:bodyPr>
          <a:lstStyle>
            <a:lvl1pPr>
              <a:defRPr b="1" i="0">
                <a:latin typeface="Tahoma" panose="020B0604030504040204" pitchFamily="34" charset="0"/>
                <a:ea typeface="Tahoma" panose="020B0604030504040204" pitchFamily="34" charset="0"/>
                <a:cs typeface="Tahoma" panose="020B0604030504040204" pitchFamily="34" charset="0"/>
              </a:defRPr>
            </a:lvl1pPr>
            <a:lvl2pPr>
              <a:defRPr b="1" i="0">
                <a:latin typeface="Tahoma" panose="020B0604030504040204" pitchFamily="34" charset="0"/>
                <a:ea typeface="Tahoma" panose="020B0604030504040204" pitchFamily="34" charset="0"/>
                <a:cs typeface="Tahoma" panose="020B0604030504040204" pitchFamily="34" charset="0"/>
              </a:defRPr>
            </a:lvl2pPr>
            <a:lvl3pPr>
              <a:defRPr b="1" i="0">
                <a:latin typeface="Tahoma" panose="020B0604030504040204" pitchFamily="34" charset="0"/>
                <a:ea typeface="Tahoma" panose="020B0604030504040204" pitchFamily="34" charset="0"/>
                <a:cs typeface="Tahoma" panose="020B0604030504040204" pitchFamily="34" charset="0"/>
              </a:defRPr>
            </a:lvl3pPr>
            <a:lvl4pPr>
              <a:defRPr b="1" i="0">
                <a:latin typeface="Tahoma" panose="020B0604030504040204" pitchFamily="34" charset="0"/>
                <a:ea typeface="Tahoma" panose="020B0604030504040204" pitchFamily="34" charset="0"/>
                <a:cs typeface="Tahoma" panose="020B0604030504040204" pitchFamily="34" charset="0"/>
              </a:defRPr>
            </a:lvl4pPr>
            <a:lvl5pPr>
              <a:defRPr b="1" i="0">
                <a:latin typeface="Tahoma" panose="020B0604030504040204" pitchFamily="34" charset="0"/>
                <a:ea typeface="Tahoma" panose="020B0604030504040204" pitchFamily="34" charset="0"/>
                <a:cs typeface="Tahoma" panose="020B0604030504040204" pitchFamily="34" charset="0"/>
              </a:defRPr>
            </a:lvl5pPr>
          </a:lstStyle>
          <a:p>
            <a:pPr lvl="0"/>
            <a:br>
              <a:rPr lang="en-US" dirty="0"/>
            </a:b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030201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6_4-6_Title and Content">
    <p:spTree>
      <p:nvGrpSpPr>
        <p:cNvPr id="1" name=""/>
        <p:cNvGrpSpPr/>
        <p:nvPr/>
      </p:nvGrpSpPr>
      <p:grpSpPr>
        <a:xfrm>
          <a:off x="0" y="0"/>
          <a:ext cx="0" cy="0"/>
          <a:chOff x="0" y="0"/>
          <a:chExt cx="0" cy="0"/>
        </a:xfrm>
      </p:grpSpPr>
      <p:sp>
        <p:nvSpPr>
          <p:cNvPr id="3" name="Rectangle 2"/>
          <p:cNvSpPr/>
          <p:nvPr userDrawn="1"/>
        </p:nvSpPr>
        <p:spPr>
          <a:xfrm>
            <a:off x="0" y="0"/>
            <a:ext cx="3657600" cy="8229600"/>
          </a:xfrm>
          <a:prstGeom prst="rect">
            <a:avLst/>
          </a:prstGeom>
          <a:solidFill>
            <a:srgbClr val="B9BFC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solidFill>
                <a:schemeClr val="bg2"/>
              </a:solidFill>
              <a:latin typeface="Tahoma" panose="020B0604030504040204" pitchFamily="34" charset="0"/>
            </a:endParaRPr>
          </a:p>
        </p:txBody>
      </p:sp>
      <p:sp>
        <p:nvSpPr>
          <p:cNvPr id="2" name="Title 1"/>
          <p:cNvSpPr>
            <a:spLocks noGrp="1"/>
          </p:cNvSpPr>
          <p:nvPr>
            <p:ph type="title"/>
          </p:nvPr>
        </p:nvSpPr>
        <p:spPr>
          <a:xfrm>
            <a:off x="457200" y="2057400"/>
            <a:ext cx="2971800" cy="3657600"/>
          </a:xfrm>
        </p:spPr>
        <p:txBody>
          <a:bodyPr>
            <a:noAutofit/>
          </a:bodyPr>
          <a:lstStyle>
            <a:lvl1pPr>
              <a:defRPr sz="3200" b="1">
                <a:solidFill>
                  <a:schemeClr val="bg2"/>
                </a:solidFill>
              </a:defRPr>
            </a:lvl1pPr>
          </a:lstStyle>
          <a:p>
            <a:r>
              <a:rPr lang="en-US" dirty="0"/>
              <a:t>Click to edit Master title style</a:t>
            </a:r>
          </a:p>
        </p:txBody>
      </p:sp>
      <p:grpSp>
        <p:nvGrpSpPr>
          <p:cNvPr id="23" name="Group 22"/>
          <p:cNvGrpSpPr/>
          <p:nvPr userDrawn="1"/>
        </p:nvGrpSpPr>
        <p:grpSpPr>
          <a:xfrm>
            <a:off x="914402" y="7899657"/>
            <a:ext cx="2713350" cy="220571"/>
            <a:chOff x="914400" y="7899655"/>
            <a:chExt cx="2713350" cy="220571"/>
          </a:xfrm>
        </p:grpSpPr>
        <p:sp>
          <p:nvSpPr>
            <p:cNvPr id="2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a:t>
              </a:r>
              <a:r>
                <a:rPr lang="en-US" sz="400"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2019 IBM Corporation</a:t>
              </a:r>
              <a:r>
                <a:rPr lang="en-US" sz="799" b="0" i="0" baseline="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25"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26"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21" name="Text Placeholder 4">
            <a:extLst>
              <a:ext uri="{FF2B5EF4-FFF2-40B4-BE49-F238E27FC236}">
                <a16:creationId xmlns:a16="http://schemas.microsoft.com/office/drawing/2014/main" id="{1E9E83D3-240E-5949-8D4D-6E6F917D4191}"/>
              </a:ext>
            </a:extLst>
          </p:cNvPr>
          <p:cNvSpPr>
            <a:spLocks noGrp="1"/>
          </p:cNvSpPr>
          <p:nvPr>
            <p:ph type="body" sz="quarter" idx="11"/>
          </p:nvPr>
        </p:nvSpPr>
        <p:spPr>
          <a:xfrm>
            <a:off x="457200" y="265176"/>
            <a:ext cx="2971800" cy="822960"/>
          </a:xfrm>
          <a:prstGeom prst="rect">
            <a:avLst/>
          </a:prstGeom>
        </p:spPr>
        <p:txBody>
          <a:bodyPr lIns="0" tIns="0" rIns="0" bIns="0">
            <a:noAutofit/>
          </a:bodyPr>
          <a:lstStyle>
            <a:lvl1pPr marL="0" indent="0">
              <a:tabLst/>
              <a:defRPr sz="1600" b="0" i="0">
                <a:solidFill>
                  <a:schemeClr val="accent1"/>
                </a:solidFill>
                <a:latin typeface="Tahoma" panose="020B0604030504040204" pitchFamily="34" charset="0"/>
                <a:ea typeface="Tahoma" panose="020B0604030504040204" pitchFamily="34" charset="0"/>
                <a:cs typeface="Tahoma" panose="020B0604030504040204"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244348643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4-1_Title and Content">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4114800"/>
            <a:ext cx="3657600" cy="4114800"/>
          </a:xfrm>
          <a:prstGeom prst="rect">
            <a:avLst/>
          </a:prstGeom>
          <a:solidFill>
            <a:schemeClr val="bg2"/>
          </a:solidFill>
        </p:spPr>
        <p:txBody>
          <a:bodyPr lIns="457200" tIns="228600" rIns="228600" bIns="228600"/>
          <a:lstStyle>
            <a:lvl1pPr marL="0" indent="0">
              <a:spcBef>
                <a:spcPts val="600"/>
              </a:spcBef>
              <a:defRPr sz="20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7315200" cy="4114800"/>
          </a:xfrm>
          <a:prstGeom prst="rect">
            <a:avLst/>
          </a:prstGeom>
          <a:solidFill>
            <a:schemeClr val="accent2"/>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b="0" i="0" dirty="0">
              <a:latin typeface="Arial Regular" charset="0"/>
              <a:ea typeface="Tahoma" panose="020B0604030504040204" pitchFamily="34" charset="0"/>
              <a:cs typeface="Tahoma" panose="020B0604030504040204" pitchFamily="34" charset="0"/>
            </a:endParaRPr>
          </a:p>
        </p:txBody>
      </p:sp>
      <p:sp>
        <p:nvSpPr>
          <p:cNvPr id="2" name="Title 1"/>
          <p:cNvSpPr>
            <a:spLocks noGrp="1"/>
          </p:cNvSpPr>
          <p:nvPr>
            <p:ph type="title"/>
          </p:nvPr>
        </p:nvSpPr>
        <p:spPr>
          <a:xfrm>
            <a:off x="457200" y="685800"/>
            <a:ext cx="6583680" cy="2743200"/>
          </a:xfrm>
        </p:spPr>
        <p:txBody>
          <a:bodyPr>
            <a:noAutofit/>
          </a:bodyPr>
          <a:lstStyle>
            <a:lvl1pPr>
              <a:spcBef>
                <a:spcPts val="600"/>
              </a:spcBef>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0"/>
            <a:ext cx="3657600" cy="4114800"/>
          </a:xfrm>
          <a:prstGeom prst="rect">
            <a:avLst/>
          </a:prstGeom>
          <a:noFill/>
        </p:spPr>
        <p:txBody>
          <a:bodyPr lIns="228600" tIns="228600" rIns="228600" bIns="228600"/>
          <a:lstStyle>
            <a:lvl1pPr marL="0" indent="0">
              <a:spcBef>
                <a:spcPts val="600"/>
              </a:spcBef>
              <a:defRPr sz="2000" b="0" i="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chemeClr val="bg2"/>
          </a:solidFill>
        </p:spPr>
        <p:txBody>
          <a:bodyPr lIns="228600" tIns="228600" rIns="228600" bIns="228600"/>
          <a:lstStyle>
            <a:lvl1pPr marL="0" indent="0">
              <a:spcBef>
                <a:spcPts val="600"/>
              </a:spcBef>
              <a:defRPr sz="2000" b="0" i="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Master text styles</a:t>
            </a:r>
          </a:p>
        </p:txBody>
      </p:sp>
      <p:sp>
        <p:nvSpPr>
          <p:cNvPr id="11" name="Content Placeholder 13"/>
          <p:cNvSpPr>
            <a:spLocks noGrp="1"/>
          </p:cNvSpPr>
          <p:nvPr>
            <p:ph sz="quarter" idx="17"/>
          </p:nvPr>
        </p:nvSpPr>
        <p:spPr>
          <a:xfrm>
            <a:off x="10972800" y="4114800"/>
            <a:ext cx="3657600" cy="4114800"/>
          </a:xfrm>
          <a:prstGeom prst="rect">
            <a:avLst/>
          </a:prstGeom>
          <a:solidFill>
            <a:schemeClr val="tx1"/>
          </a:solidFill>
        </p:spPr>
        <p:txBody>
          <a:bodyPr lIns="228600" tIns="228600" rIns="228600" bIns="228600"/>
          <a:lstStyle>
            <a:lvl1pPr marL="0" indent="0">
              <a:spcBef>
                <a:spcPts val="600"/>
              </a:spcBef>
              <a:defRPr sz="2000" b="0" i="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12" y="7818143"/>
            <a:ext cx="566118" cy="228601"/>
          </a:xfrm>
          <a:prstGeom prst="rect">
            <a:avLst/>
          </a:prstGeom>
        </p:spPr>
      </p:pic>
      <p:sp>
        <p:nvSpPr>
          <p:cNvPr id="19" name="Content Placeholder 9"/>
          <p:cNvSpPr>
            <a:spLocks noGrp="1"/>
          </p:cNvSpPr>
          <p:nvPr>
            <p:ph sz="quarter" idx="19"/>
          </p:nvPr>
        </p:nvSpPr>
        <p:spPr>
          <a:xfrm>
            <a:off x="3657600" y="4114800"/>
            <a:ext cx="3657600" cy="4114800"/>
          </a:xfrm>
          <a:prstGeom prst="rect">
            <a:avLst/>
          </a:prstGeom>
          <a:noFill/>
        </p:spPr>
        <p:txBody>
          <a:bodyPr lIns="228600" tIns="228600" rIns="228600" bIns="228600"/>
          <a:lstStyle>
            <a:lvl1pPr marL="0" indent="0">
              <a:spcBef>
                <a:spcPts val="600"/>
              </a:spcBef>
              <a:defRPr sz="2000" b="0" i="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Master text styles</a:t>
            </a:r>
          </a:p>
        </p:txBody>
      </p:sp>
      <p:sp>
        <p:nvSpPr>
          <p:cNvPr id="21" name="Content Placeholder 7"/>
          <p:cNvSpPr>
            <a:spLocks noGrp="1"/>
          </p:cNvSpPr>
          <p:nvPr>
            <p:ph sz="quarter" idx="20"/>
          </p:nvPr>
        </p:nvSpPr>
        <p:spPr>
          <a:xfrm>
            <a:off x="7315200" y="4114800"/>
            <a:ext cx="3657600" cy="4114800"/>
          </a:xfrm>
          <a:prstGeom prst="rect">
            <a:avLst/>
          </a:prstGeom>
          <a:solidFill>
            <a:schemeClr val="bg2"/>
          </a:solidFill>
        </p:spPr>
        <p:txBody>
          <a:bodyPr lIns="228600" tIns="228600" rIns="228600" bIns="228600"/>
          <a:lstStyle>
            <a:lvl1pPr marL="0" indent="0">
              <a:spcBef>
                <a:spcPts val="600"/>
              </a:spcBef>
              <a:defRPr sz="2000" b="0" i="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Master text styles</a:t>
            </a:r>
          </a:p>
        </p:txBody>
      </p:sp>
      <p:sp>
        <p:nvSpPr>
          <p:cNvPr id="20" name="Text Placeholder 23"/>
          <p:cNvSpPr>
            <a:spLocks noGrp="1"/>
          </p:cNvSpPr>
          <p:nvPr>
            <p:ph type="body" sz="quarter" idx="21" hasCustomPrompt="1"/>
          </p:nvPr>
        </p:nvSpPr>
        <p:spPr>
          <a:xfrm>
            <a:off x="457200" y="7342632"/>
            <a:ext cx="3017520" cy="457200"/>
          </a:xfrm>
          <a:prstGeom prst="rect">
            <a:avLst/>
          </a:prstGeom>
        </p:spPr>
        <p:txBody>
          <a:bodyPr lIns="0" tIns="0" rIns="0" bIns="0" anchor="b"/>
          <a:lstStyle>
            <a:lvl1pPr>
              <a:defRPr lang="en-US" sz="800" dirty="0" smtClean="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defRPr>
            </a:lvl1pPr>
          </a:lstStyle>
          <a:p>
            <a:pPr marL="0" lvl="0">
              <a:tabLst/>
            </a:pPr>
            <a:r>
              <a:rPr lang="en-US" dirty="0"/>
              <a:t>Source: Edit source here</a:t>
            </a:r>
          </a:p>
        </p:txBody>
      </p:sp>
      <p:sp>
        <p:nvSpPr>
          <p:cNvPr id="24"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grpSp>
        <p:nvGrpSpPr>
          <p:cNvPr id="29" name="Group 28">
            <a:extLst>
              <a:ext uri="{FF2B5EF4-FFF2-40B4-BE49-F238E27FC236}">
                <a16:creationId xmlns:a16="http://schemas.microsoft.com/office/drawing/2014/main" id="{D4F28022-79BE-134C-BE30-DBEAFF24DDD2}"/>
              </a:ext>
            </a:extLst>
          </p:cNvPr>
          <p:cNvGrpSpPr/>
          <p:nvPr userDrawn="1"/>
        </p:nvGrpSpPr>
        <p:grpSpPr>
          <a:xfrm>
            <a:off x="914400" y="7899655"/>
            <a:ext cx="2713350" cy="220571"/>
            <a:chOff x="914400" y="7899655"/>
            <a:chExt cx="2713350" cy="220571"/>
          </a:xfrm>
        </p:grpSpPr>
        <p:sp>
          <p:nvSpPr>
            <p:cNvPr id="30" name="Footer Placeholder 3">
              <a:extLst>
                <a:ext uri="{FF2B5EF4-FFF2-40B4-BE49-F238E27FC236}">
                  <a16:creationId xmlns:a16="http://schemas.microsoft.com/office/drawing/2014/main" id="{7CE6C09E-4634-0745-BD85-09C94816FC8D}"/>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a:t>
              </a:r>
              <a:r>
                <a:rPr lang="en-US" sz="400"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2019 IBM Corporation</a:t>
              </a:r>
              <a:r>
                <a:rPr lang="en-US" sz="799" b="0" i="0" baseline="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31" name="Date Placeholder 2">
              <a:extLst>
                <a:ext uri="{FF2B5EF4-FFF2-40B4-BE49-F238E27FC236}">
                  <a16:creationId xmlns:a16="http://schemas.microsoft.com/office/drawing/2014/main" id="{87485425-6509-A540-A947-04A16BC9E5F0}"/>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32" name="Slide Number Placeholder 2">
            <a:extLst>
              <a:ext uri="{FF2B5EF4-FFF2-40B4-BE49-F238E27FC236}">
                <a16:creationId xmlns:a16="http://schemas.microsoft.com/office/drawing/2014/main" id="{5D0D1D5C-8E94-784F-9A7F-EC223761B1E8}"/>
              </a:ext>
            </a:extLst>
          </p:cNvPr>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7663974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5_2-10_Title and Content">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tx1"/>
              </a:solidFill>
              <a:latin typeface="Arial Regular" charset="0"/>
            </a:endParaRPr>
          </a:p>
        </p:txBody>
      </p:sp>
      <p:sp>
        <p:nvSpPr>
          <p:cNvPr id="2" name="Title 1"/>
          <p:cNvSpPr>
            <a:spLocks noGrp="1"/>
          </p:cNvSpPr>
          <p:nvPr>
            <p:ph type="title"/>
          </p:nvPr>
        </p:nvSpPr>
        <p:spPr/>
        <p:txBody>
          <a:bodyPr>
            <a:noAutofit/>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457200" y="2057400"/>
            <a:ext cx="6583680" cy="5257800"/>
          </a:xfrm>
        </p:spPr>
        <p:txBody>
          <a:bodyPr tIns="0">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543800" y="2057400"/>
            <a:ext cx="6583680" cy="5257800"/>
          </a:xfrm>
        </p:spPr>
        <p:txBody>
          <a:bodyPr tIns="0">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tx1">
                    <a:alpha val="6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a:t>
              </a:r>
              <a:r>
                <a:rPr lang="en-US" sz="400"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2019 IBM Corporation</a:t>
              </a:r>
              <a:r>
                <a:rPr lang="en-US" sz="799" b="0" i="0" baseline="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7" name="Footer Placeholder 3">
            <a:extLst>
              <a:ext uri="{FF2B5EF4-FFF2-40B4-BE49-F238E27FC236}">
                <a16:creationId xmlns:a16="http://schemas.microsoft.com/office/drawing/2014/main" id="{4004FF2B-BBD5-E143-8BA2-23B1615E0706}"/>
              </a:ext>
            </a:extLst>
          </p:cNvPr>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spTree>
    <p:extLst>
      <p:ext uri="{BB962C8B-B14F-4D97-AF65-F5344CB8AC3E}">
        <p14:creationId xmlns:p14="http://schemas.microsoft.com/office/powerpoint/2010/main" val="1849712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02-LEFT-CUSTOM">
    <p:spTree>
      <p:nvGrpSpPr>
        <p:cNvPr id="1" name=""/>
        <p:cNvGrpSpPr/>
        <p:nvPr/>
      </p:nvGrpSpPr>
      <p:grpSpPr>
        <a:xfrm>
          <a:off x="0" y="0"/>
          <a:ext cx="0" cy="0"/>
          <a:chOff x="0" y="0"/>
          <a:chExt cx="0" cy="0"/>
        </a:xfrm>
      </p:grpSpPr>
      <p:sp>
        <p:nvSpPr>
          <p:cNvPr id="7" name="Text Placeholder 8">
            <a:extLst>
              <a:ext uri="{FF2B5EF4-FFF2-40B4-BE49-F238E27FC236}">
                <a16:creationId xmlns:a16="http://schemas.microsoft.com/office/drawing/2014/main" id="{7DFA0D2E-4C1A-C643-8118-096217B72501}"/>
              </a:ext>
            </a:extLst>
          </p:cNvPr>
          <p:cNvSpPr txBox="1">
            <a:spLocks/>
          </p:cNvSpPr>
          <p:nvPr userDrawn="1"/>
        </p:nvSpPr>
        <p:spPr>
          <a:xfrm>
            <a:off x="0" y="0"/>
            <a:ext cx="7315200" cy="8229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8" name="Footer Placeholder 3">
            <a:extLst>
              <a:ext uri="{FF2B5EF4-FFF2-40B4-BE49-F238E27FC236}">
                <a16:creationId xmlns:a16="http://schemas.microsoft.com/office/drawing/2014/main" id="{478AC66D-A203-954D-B27D-D7B3D5F212AB}"/>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422343717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4-1_Title and Content">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4114800"/>
            <a:ext cx="3657600" cy="4114800"/>
          </a:xfrm>
          <a:prstGeom prst="rect">
            <a:avLst/>
          </a:prstGeom>
          <a:solidFill>
            <a:schemeClr val="bg2"/>
          </a:solidFill>
        </p:spPr>
        <p:txBody>
          <a:bodyPr lIns="457200" tIns="228600" rIns="228600" bIns="228600"/>
          <a:lstStyle>
            <a:lvl1pPr>
              <a:defRPr sz="20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7315200" cy="4114800"/>
          </a:xfrm>
          <a:prstGeom prst="rect">
            <a:avLst/>
          </a:prstGeom>
          <a:solidFill>
            <a:schemeClr val="accent2"/>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3836" b="0" i="0" dirty="0">
              <a:latin typeface="Arial Regular" charset="0"/>
              <a:ea typeface="Tahoma" panose="020B0604030504040204" pitchFamily="34" charset="0"/>
              <a:cs typeface="Tahoma" panose="020B0604030504040204" pitchFamily="34" charset="0"/>
            </a:endParaRPr>
          </a:p>
        </p:txBody>
      </p:sp>
      <p:sp>
        <p:nvSpPr>
          <p:cNvPr id="2" name="Title 1"/>
          <p:cNvSpPr>
            <a:spLocks noGrp="1"/>
          </p:cNvSpPr>
          <p:nvPr>
            <p:ph type="title" hasCustomPrompt="1"/>
          </p:nvPr>
        </p:nvSpPr>
        <p:spPr>
          <a:xfrm>
            <a:off x="457200" y="685800"/>
            <a:ext cx="6583680" cy="2743200"/>
          </a:xfrm>
        </p:spPr>
        <p:txBody>
          <a:bodyPr>
            <a:noAutofit/>
          </a:body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lumMod val="60000"/>
                    <a:lumOff val="40000"/>
                  </a:schemeClr>
                </a:solidFill>
                <a:latin typeface="Tahoma" panose="020B0604030504040204" pitchFamily="34" charset="0"/>
                <a:ea typeface="Tahoma" panose="020B0604030504040204" pitchFamily="34" charset="0"/>
                <a:cs typeface="Tahoma" panose="020B0604030504040204"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0"/>
            <a:ext cx="3657600" cy="4114800"/>
          </a:xfrm>
          <a:prstGeom prst="rect">
            <a:avLst/>
          </a:prstGeom>
          <a:noFill/>
        </p:spPr>
        <p:txBody>
          <a:bodyPr lIns="228600" tIns="228600" rIns="228600" bIns="228600"/>
          <a:lstStyle>
            <a:lvl1pPr>
              <a:defRPr sz="2000" b="0" i="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chemeClr val="bg2"/>
          </a:solidFill>
        </p:spPr>
        <p:txBody>
          <a:bodyPr lIns="228600" tIns="228600" rIns="228600" bIns="228600"/>
          <a:lstStyle>
            <a:lvl1pPr>
              <a:defRPr sz="2000" b="0" i="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Master text styles</a:t>
            </a:r>
          </a:p>
        </p:txBody>
      </p:sp>
      <p:sp>
        <p:nvSpPr>
          <p:cNvPr id="11" name="Content Placeholder 13"/>
          <p:cNvSpPr>
            <a:spLocks noGrp="1"/>
          </p:cNvSpPr>
          <p:nvPr>
            <p:ph sz="quarter" idx="17"/>
          </p:nvPr>
        </p:nvSpPr>
        <p:spPr>
          <a:xfrm>
            <a:off x="10972800" y="4114800"/>
            <a:ext cx="3657600" cy="4114800"/>
          </a:xfrm>
          <a:prstGeom prst="rect">
            <a:avLst/>
          </a:prstGeom>
          <a:solidFill>
            <a:schemeClr val="tx1"/>
          </a:solidFill>
        </p:spPr>
        <p:txBody>
          <a:bodyPr lIns="228600" tIns="228600" rIns="228600" bIns="228600"/>
          <a:lstStyle>
            <a:lvl1pPr>
              <a:defRPr sz="2000" b="0" i="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Master text styles</a:t>
            </a: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13" y="7818145"/>
            <a:ext cx="566118" cy="228601"/>
          </a:xfrm>
          <a:prstGeom prst="rect">
            <a:avLst/>
          </a:prstGeom>
        </p:spPr>
      </p:pic>
      <p:sp>
        <p:nvSpPr>
          <p:cNvPr id="19" name="Content Placeholder 9"/>
          <p:cNvSpPr>
            <a:spLocks noGrp="1"/>
          </p:cNvSpPr>
          <p:nvPr>
            <p:ph sz="quarter" idx="19"/>
          </p:nvPr>
        </p:nvSpPr>
        <p:spPr>
          <a:xfrm>
            <a:off x="3657600" y="4114800"/>
            <a:ext cx="3657600" cy="4114800"/>
          </a:xfrm>
          <a:prstGeom prst="rect">
            <a:avLst/>
          </a:prstGeom>
          <a:noFill/>
        </p:spPr>
        <p:txBody>
          <a:bodyPr lIns="228600" tIns="228600" rIns="228600" bIns="228600"/>
          <a:lstStyle>
            <a:lvl1pPr>
              <a:defRPr sz="2000" b="0" i="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Master text styles</a:t>
            </a:r>
          </a:p>
        </p:txBody>
      </p:sp>
      <p:sp>
        <p:nvSpPr>
          <p:cNvPr id="21" name="Content Placeholder 7"/>
          <p:cNvSpPr>
            <a:spLocks noGrp="1"/>
          </p:cNvSpPr>
          <p:nvPr>
            <p:ph sz="quarter" idx="20"/>
          </p:nvPr>
        </p:nvSpPr>
        <p:spPr>
          <a:xfrm>
            <a:off x="7315200" y="4114800"/>
            <a:ext cx="3657600" cy="4114800"/>
          </a:xfrm>
          <a:prstGeom prst="rect">
            <a:avLst/>
          </a:prstGeom>
          <a:solidFill>
            <a:schemeClr val="bg2"/>
          </a:solidFill>
        </p:spPr>
        <p:txBody>
          <a:bodyPr lIns="228600" tIns="228600" rIns="228600" bIns="228600"/>
          <a:lstStyle>
            <a:lvl1pPr>
              <a:defRPr sz="2000" b="0" i="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Master text styles</a:t>
            </a:r>
          </a:p>
        </p:txBody>
      </p:sp>
      <p:grpSp>
        <p:nvGrpSpPr>
          <p:cNvPr id="14" name="Group 13"/>
          <p:cNvGrpSpPr/>
          <p:nvPr userDrawn="1"/>
        </p:nvGrpSpPr>
        <p:grpSpPr>
          <a:xfrm>
            <a:off x="914401" y="7899656"/>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a:t>
              </a:r>
              <a:r>
                <a:rPr lang="en-US" sz="400"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2019 IBM Corporation</a:t>
              </a:r>
              <a:r>
                <a:rPr lang="en-US" sz="799" b="0" i="0" baseline="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22"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6423301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3_2-1_Title and Content">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hasCustomPrompt="1"/>
          </p:nvPr>
        </p:nvSpPr>
        <p:spPr>
          <a:xfrm>
            <a:off x="457200" y="685800"/>
            <a:ext cx="12344400" cy="1143000"/>
          </a:xfrm>
        </p:spPr>
        <p:txBody>
          <a:bodyPr>
            <a:noAutofit/>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0" y="2057400"/>
            <a:ext cx="6629400" cy="5257800"/>
          </a:xfrm>
        </p:spPr>
        <p:txBody>
          <a:bodyPr>
            <a:noAutofit/>
          </a:bodyPr>
          <a:lstStyle>
            <a:lvl1pPr>
              <a:defRPr>
                <a:latin typeface="Tahoma" panose="020B0604030504040204" pitchFamily="34" charset="0"/>
                <a:ea typeface="Tahoma" panose="020B0604030504040204" pitchFamily="34" charset="0"/>
                <a:cs typeface="Tahoma" panose="020B0604030504040204" pitchFamily="34" charset="0"/>
              </a:defRPr>
            </a:lvl1pPr>
            <a:lvl2pPr>
              <a:defRPr>
                <a:latin typeface="Tahoma" panose="020B0604030504040204" pitchFamily="34" charset="0"/>
                <a:ea typeface="Tahoma" panose="020B0604030504040204" pitchFamily="34" charset="0"/>
                <a:cs typeface="Tahoma" panose="020B0604030504040204" pitchFamily="34" charset="0"/>
              </a:defRPr>
            </a:lvl2pPr>
            <a:lvl3pPr>
              <a:defRPr>
                <a:latin typeface="Tahoma" panose="020B0604030504040204" pitchFamily="34" charset="0"/>
                <a:ea typeface="Tahoma" panose="020B0604030504040204" pitchFamily="34" charset="0"/>
                <a:cs typeface="Tahoma" panose="020B0604030504040204" pitchFamily="34" charset="0"/>
              </a:defRPr>
            </a:lvl3pPr>
            <a:lvl4pPr>
              <a:defRPr>
                <a:latin typeface="Tahoma" panose="020B0604030504040204" pitchFamily="34" charset="0"/>
                <a:ea typeface="Tahoma" panose="020B0604030504040204" pitchFamily="34" charset="0"/>
                <a:cs typeface="Tahoma" panose="020B0604030504040204" pitchFamily="34" charset="0"/>
              </a:defRPr>
            </a:lvl4pPr>
            <a:lvl5pPr>
              <a:defRPr>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315200" y="2057400"/>
            <a:ext cx="6858000" cy="5257800"/>
          </a:xfrm>
        </p:spPr>
        <p:txBody>
          <a:bodyPr>
            <a:noAutofit/>
          </a:bodyPr>
          <a:lstStyle>
            <a:lvl1pPr>
              <a:defRPr>
                <a:latin typeface="Tahoma" panose="020B0604030504040204" pitchFamily="34" charset="0"/>
                <a:ea typeface="Tahoma" panose="020B0604030504040204" pitchFamily="34" charset="0"/>
                <a:cs typeface="Tahoma" panose="020B0604030504040204" pitchFamily="34" charset="0"/>
              </a:defRPr>
            </a:lvl1pPr>
            <a:lvl2pPr>
              <a:defRPr>
                <a:latin typeface="Tahoma" panose="020B0604030504040204" pitchFamily="34" charset="0"/>
                <a:ea typeface="Tahoma" panose="020B0604030504040204" pitchFamily="34" charset="0"/>
                <a:cs typeface="Tahoma" panose="020B0604030504040204" pitchFamily="34" charset="0"/>
              </a:defRPr>
            </a:lvl2pPr>
            <a:lvl3pPr>
              <a:defRPr>
                <a:latin typeface="Tahoma" panose="020B0604030504040204" pitchFamily="34" charset="0"/>
                <a:ea typeface="Tahoma" panose="020B0604030504040204" pitchFamily="34" charset="0"/>
                <a:cs typeface="Tahoma" panose="020B0604030504040204" pitchFamily="34" charset="0"/>
              </a:defRPr>
            </a:lvl3pPr>
            <a:lvl4pPr>
              <a:defRPr>
                <a:latin typeface="Tahoma" panose="020B0604030504040204" pitchFamily="34" charset="0"/>
                <a:ea typeface="Tahoma" panose="020B0604030504040204" pitchFamily="34" charset="0"/>
                <a:cs typeface="Tahoma" panose="020B0604030504040204" pitchFamily="34" charset="0"/>
              </a:defRPr>
            </a:lvl4pPr>
            <a:lvl5pPr>
              <a:defRPr>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Tahoma" panose="020B0604030504040204" pitchFamily="34" charset="0"/>
                <a:ea typeface="Tahoma" panose="020B0604030504040204" pitchFamily="34" charset="0"/>
                <a:cs typeface="Tahoma" panose="020B0604030504040204"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457200" y="7342632"/>
            <a:ext cx="6675120" cy="457200"/>
          </a:xfrm>
        </p:spPr>
        <p:txBody>
          <a:bodyPr tIns="0" anchor="b"/>
          <a:lstStyle>
            <a:lvl1pPr>
              <a:defRPr sz="800" b="0">
                <a:solidFill>
                  <a:schemeClr val="bg2">
                    <a:alpha val="70000"/>
                  </a:schemeClr>
                </a:solidFill>
                <a:latin typeface="Tahoma" panose="020B0604030504040204" pitchFamily="34" charset="0"/>
                <a:ea typeface="Tahoma" panose="020B0604030504040204" pitchFamily="34" charset="0"/>
                <a:cs typeface="Tahoma" panose="020B0604030504040204" pitchFamily="34"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Tahoma" panose="020B0604030504040204" pitchFamily="34" charset="0"/>
                  <a:ea typeface="Tahoma" panose="020B0604030504040204" pitchFamily="34" charset="0"/>
                  <a:cs typeface="Tahoma" panose="020B0604030504040204" pitchFamily="34" charset="0"/>
                </a:rPr>
                <a:t>©</a:t>
              </a:r>
              <a:r>
                <a:rPr lang="en-US" sz="400" b="0" i="0" dirty="0">
                  <a:latin typeface="Tahoma" panose="020B0604030504040204" pitchFamily="34" charset="0"/>
                  <a:ea typeface="Tahoma" panose="020B0604030504040204" pitchFamily="34" charset="0"/>
                  <a:cs typeface="Tahoma" panose="020B0604030504040204" pitchFamily="34" charset="0"/>
                </a:rPr>
                <a:t> </a:t>
              </a:r>
              <a:r>
                <a:rPr lang="en-US" sz="799" b="0" i="0" dirty="0">
                  <a:latin typeface="Tahoma" panose="020B0604030504040204" pitchFamily="34" charset="0"/>
                  <a:ea typeface="Tahoma" panose="020B0604030504040204" pitchFamily="34" charset="0"/>
                  <a:cs typeface="Tahoma" panose="020B0604030504040204" pitchFamily="34" charset="0"/>
                </a:rPr>
                <a:t>2019 IBM Corporation</a:t>
              </a:r>
              <a:r>
                <a:rPr lang="en-US" sz="799" b="0" i="0" baseline="0" dirty="0">
                  <a:latin typeface="Tahoma" panose="020B0604030504040204" pitchFamily="34" charset="0"/>
                  <a:ea typeface="Tahoma" panose="020B0604030504040204" pitchFamily="34" charset="0"/>
                  <a:cs typeface="Tahoma" panose="020B0604030504040204" pitchFamily="34" charset="0"/>
                </a:rPr>
                <a:t>              </a:t>
              </a:r>
              <a:r>
                <a:rPr lang="en-US" sz="799" b="0" i="0" dirty="0">
                  <a:latin typeface="Tahoma" panose="020B0604030504040204" pitchFamily="34" charset="0"/>
                  <a:ea typeface="Tahoma" panose="020B0604030504040204" pitchFamily="34" charset="0"/>
                  <a:cs typeface="Tahoma" panose="020B0604030504040204" pitchFamily="34"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Tahoma" panose="020B0604030504040204" pitchFamily="34" charset="0"/>
                <a:ea typeface="Tahoma" panose="020B0604030504040204" pitchFamily="34" charset="0"/>
                <a:cs typeface="Tahoma" panose="020B0604030504040204" pitchFamily="34"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9530647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457200" y="2057400"/>
            <a:ext cx="6583680" cy="5257800"/>
          </a:xfrm>
          <a:prstGeom prst="rect">
            <a:avLst/>
          </a:prstGeom>
        </p:spPr>
        <p:txBody>
          <a:bodyPr tIns="0">
            <a:noAutofit/>
          </a:bodyPr>
          <a:lstStyle>
            <a:lvl2pPr>
              <a:defRPr>
                <a:latin typeface="Tahoma" panose="020B0604030504040204" pitchFamily="34" charset="0"/>
                <a:cs typeface="Tahoma" panose="020B0604030504040204" pitchFamily="34" charset="0"/>
              </a:defRPr>
            </a:lvl2pPr>
            <a:lvl3pPr>
              <a:defRPr>
                <a:latin typeface="Tahoma" panose="020B0604030504040204" pitchFamily="34" charset="0"/>
                <a:cs typeface="Tahoma" panose="020B0604030504040204" pitchFamily="34" charset="0"/>
              </a:defRPr>
            </a:lvl3pPr>
            <a:lvl4pPr>
              <a:defRPr>
                <a:latin typeface="Tahoma" panose="020B0604030504040204" pitchFamily="34" charset="0"/>
                <a:cs typeface="Tahoma" panose="020B0604030504040204" pitchFamily="34" charset="0"/>
              </a:defRPr>
            </a:lvl4pPr>
            <a:lvl5pPr>
              <a:defRPr>
                <a:latin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543800" y="2057400"/>
            <a:ext cx="6583680" cy="5257800"/>
          </a:xfrm>
          <a:prstGeom prst="rect">
            <a:avLst/>
          </a:prstGeom>
        </p:spPr>
        <p:txBody>
          <a:bodyPr tIns="0">
            <a:noAutofit/>
          </a:bodyPr>
          <a:lstStyle>
            <a:lvl1pPr>
              <a:defRPr>
                <a:solidFill>
                  <a:schemeClr val="bg2"/>
                </a:solidFill>
              </a:defRPr>
            </a:lvl1pPr>
            <a:lvl2pPr>
              <a:defRPr>
                <a:solidFill>
                  <a:schemeClr val="bg2"/>
                </a:solidFill>
                <a:latin typeface="Tahoma" panose="020B0604030504040204" pitchFamily="34" charset="0"/>
                <a:cs typeface="Tahoma" panose="020B0604030504040204" pitchFamily="34" charset="0"/>
              </a:defRPr>
            </a:lvl2pPr>
            <a:lvl3pPr>
              <a:defRPr>
                <a:solidFill>
                  <a:schemeClr val="bg2"/>
                </a:solidFill>
                <a:latin typeface="Tahoma" panose="020B0604030504040204" pitchFamily="34" charset="0"/>
                <a:cs typeface="Tahoma" panose="020B0604030504040204" pitchFamily="34" charset="0"/>
              </a:defRPr>
            </a:lvl3pPr>
            <a:lvl4pPr>
              <a:defRPr>
                <a:solidFill>
                  <a:schemeClr val="bg2"/>
                </a:solidFill>
                <a:latin typeface="Tahoma" panose="020B0604030504040204" pitchFamily="34" charset="0"/>
                <a:cs typeface="Tahoma" panose="020B0604030504040204" pitchFamily="34" charset="0"/>
              </a:defRPr>
            </a:lvl4pPr>
            <a:lvl5pPr>
              <a:defRPr>
                <a:solidFill>
                  <a:schemeClr val="bg2"/>
                </a:solidFill>
                <a:latin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4" y="7818135"/>
            <a:ext cx="566118" cy="2286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5" y="7818135"/>
            <a:ext cx="566116" cy="228600"/>
          </a:xfrm>
          <a:prstGeom prst="rect">
            <a:avLst/>
          </a:prstGeom>
        </p:spPr>
      </p:pic>
      <p:sp>
        <p:nvSpPr>
          <p:cNvPr id="10" name="Text Placeholder 23"/>
          <p:cNvSpPr>
            <a:spLocks noGrp="1"/>
          </p:cNvSpPr>
          <p:nvPr>
            <p:ph type="body" sz="quarter" idx="14" hasCustomPrompt="1"/>
          </p:nvPr>
        </p:nvSpPr>
        <p:spPr>
          <a:xfrm>
            <a:off x="457200" y="7342632"/>
            <a:ext cx="6675120" cy="457200"/>
          </a:xfrm>
          <a:prstGeom prst="rect">
            <a:avLst/>
          </a:prstGeo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1"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149510226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2-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85800"/>
            <a:ext cx="12344400" cy="1143000"/>
          </a:xfrm>
        </p:spPr>
        <p:txBody>
          <a:bodyPr>
            <a:noAutofit/>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Tahoma" panose="020B0604030504040204" pitchFamily="34" charset="0"/>
                <a:ea typeface="Tahoma" panose="020B0604030504040204" pitchFamily="34" charset="0"/>
                <a:cs typeface="Tahoma" panose="020B0604030504040204"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457200" y="7342632"/>
            <a:ext cx="6629400" cy="457200"/>
          </a:xfrm>
        </p:spPr>
        <p:txBody>
          <a:bodyPr tIns="0" anchor="b"/>
          <a:lstStyle>
            <a:lvl1pPr>
              <a:defRPr sz="800" b="0">
                <a:solidFill>
                  <a:schemeClr val="bg2">
                    <a:alpha val="70000"/>
                  </a:schemeClr>
                </a:solidFill>
                <a:latin typeface="Tahoma" panose="020B0604030504040204" pitchFamily="34" charset="0"/>
                <a:ea typeface="Tahoma" panose="020B0604030504040204" pitchFamily="34" charset="0"/>
                <a:cs typeface="Tahoma" panose="020B0604030504040204" pitchFamily="34" charset="0"/>
              </a:defRPr>
            </a:lvl1pPr>
            <a:lvl2pPr>
              <a:defRPr sz="900"/>
            </a:lvl2pPr>
            <a:lvl3pPr>
              <a:defRPr sz="900"/>
            </a:lvl3pPr>
            <a:lvl4pPr>
              <a:defRPr sz="900"/>
            </a:lvl4pPr>
            <a:lvl5pPr>
              <a:defRPr sz="900"/>
            </a:lvl5pPr>
          </a:lstStyle>
          <a:p>
            <a:pPr lvl="0"/>
            <a:r>
              <a:rPr lang="en-US" dirty="0"/>
              <a:t>Source: Edit source here</a:t>
            </a:r>
          </a:p>
        </p:txBody>
      </p:sp>
      <p:sp>
        <p:nvSpPr>
          <p:cNvPr id="10" name="Content Placeholder 2"/>
          <p:cNvSpPr>
            <a:spLocks noGrp="1"/>
          </p:cNvSpPr>
          <p:nvPr>
            <p:ph idx="1"/>
          </p:nvPr>
        </p:nvSpPr>
        <p:spPr>
          <a:xfrm>
            <a:off x="457200" y="2057400"/>
            <a:ext cx="13716000" cy="5257800"/>
          </a:xfrm>
        </p:spPr>
        <p:txBody>
          <a:bodyPr>
            <a:noAutofit/>
          </a:bodyPr>
          <a:lstStyle>
            <a:lvl1pPr>
              <a:defRPr>
                <a:latin typeface="Tahoma" panose="020B0604030504040204" pitchFamily="34" charset="0"/>
                <a:ea typeface="Tahoma" panose="020B0604030504040204" pitchFamily="34" charset="0"/>
                <a:cs typeface="Tahoma" panose="020B0604030504040204" pitchFamily="34" charset="0"/>
              </a:defRPr>
            </a:lvl1pPr>
            <a:lvl2pPr>
              <a:defRPr>
                <a:latin typeface="Tahoma" panose="020B0604030504040204" pitchFamily="34" charset="0"/>
                <a:ea typeface="Tahoma" panose="020B0604030504040204" pitchFamily="34" charset="0"/>
                <a:cs typeface="Tahoma" panose="020B0604030504040204" pitchFamily="34" charset="0"/>
              </a:defRPr>
            </a:lvl2pPr>
            <a:lvl3pPr>
              <a:defRPr>
                <a:latin typeface="Tahoma" panose="020B0604030504040204" pitchFamily="34" charset="0"/>
                <a:ea typeface="Tahoma" panose="020B0604030504040204" pitchFamily="34" charset="0"/>
                <a:cs typeface="Tahoma" panose="020B0604030504040204" pitchFamily="34" charset="0"/>
              </a:defRPr>
            </a:lvl3pPr>
            <a:lvl4pPr>
              <a:defRPr>
                <a:latin typeface="Tahoma" panose="020B0604030504040204" pitchFamily="34" charset="0"/>
                <a:ea typeface="Tahoma" panose="020B0604030504040204" pitchFamily="34" charset="0"/>
                <a:cs typeface="Tahoma" panose="020B0604030504040204" pitchFamily="34" charset="0"/>
              </a:defRPr>
            </a:lvl4pPr>
            <a:lvl5pPr>
              <a:defRPr>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568325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4-6_Title and Content">
    <p:spTree>
      <p:nvGrpSpPr>
        <p:cNvPr id="1" name=""/>
        <p:cNvGrpSpPr/>
        <p:nvPr/>
      </p:nvGrpSpPr>
      <p:grpSpPr>
        <a:xfrm>
          <a:off x="0" y="0"/>
          <a:ext cx="0" cy="0"/>
          <a:chOff x="0" y="0"/>
          <a:chExt cx="0" cy="0"/>
        </a:xfrm>
      </p:grpSpPr>
      <p:sp>
        <p:nvSpPr>
          <p:cNvPr id="13" name="Content Placeholder 2"/>
          <p:cNvSpPr>
            <a:spLocks noGrp="1"/>
          </p:cNvSpPr>
          <p:nvPr>
            <p:ph idx="13"/>
          </p:nvPr>
        </p:nvSpPr>
        <p:spPr>
          <a:xfrm>
            <a:off x="7315200" y="2"/>
            <a:ext cx="3657600" cy="4114800"/>
          </a:xfrm>
          <a:prstGeom prst="rect">
            <a:avLst/>
          </a:prstGeom>
        </p:spPr>
        <p:txBody>
          <a:bodyPr vert="horz" lIns="228600" tIns="228600" rIns="228600" bIns="0" rtlCol="0" anchor="t">
            <a:noAutofit/>
          </a:bodyPr>
          <a:lstStyle>
            <a:lvl1pPr>
              <a:defRPr lang="en-US" dirty="0" smtClean="0">
                <a:latin typeface="Tahoma" panose="020B0604030504040204" pitchFamily="34" charset="0"/>
                <a:ea typeface="Tahoma" panose="020B0604030504040204" pitchFamily="34" charset="0"/>
                <a:cs typeface="Tahoma" panose="020B0604030504040204" pitchFamily="34"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4" name="Content Placeholder 2"/>
          <p:cNvSpPr>
            <a:spLocks noGrp="1"/>
          </p:cNvSpPr>
          <p:nvPr>
            <p:ph idx="14"/>
          </p:nvPr>
        </p:nvSpPr>
        <p:spPr>
          <a:xfrm>
            <a:off x="10973773" y="0"/>
            <a:ext cx="3657600" cy="4114800"/>
          </a:xfrm>
          <a:prstGeom prst="rect">
            <a:avLst/>
          </a:prstGeom>
        </p:spPr>
        <p:txBody>
          <a:bodyPr vert="horz" lIns="228600" tIns="228600" rIns="228600" bIns="0" rtlCol="0" anchor="t">
            <a:noAutofit/>
          </a:bodyPr>
          <a:lstStyle>
            <a:lvl1pPr>
              <a:defRPr lang="en-US" dirty="0" smtClean="0">
                <a:latin typeface="Tahoma" panose="020B0604030504040204" pitchFamily="34" charset="0"/>
                <a:ea typeface="Tahoma" panose="020B0604030504040204" pitchFamily="34" charset="0"/>
                <a:cs typeface="Tahoma" panose="020B0604030504040204" pitchFamily="34"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2"/>
            <a:ext cx="3657600" cy="4114800"/>
          </a:xfrm>
          <a:prstGeom prst="rect">
            <a:avLst/>
          </a:prstGeom>
        </p:spPr>
        <p:txBody>
          <a:bodyPr vert="horz" lIns="228600" tIns="228600" rIns="228600" bIns="0" rtlCol="0" anchor="t">
            <a:noAutofit/>
          </a:bodyPr>
          <a:lstStyle>
            <a:lvl1pPr>
              <a:defRPr lang="en-US" dirty="0" smtClean="0">
                <a:latin typeface="Tahoma" panose="020B0604030504040204" pitchFamily="34" charset="0"/>
                <a:ea typeface="Tahoma" panose="020B0604030504040204" pitchFamily="34" charset="0"/>
                <a:cs typeface="Tahoma" panose="020B0604030504040204" pitchFamily="34"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6" name="Content Placeholder 2"/>
          <p:cNvSpPr>
            <a:spLocks noGrp="1"/>
          </p:cNvSpPr>
          <p:nvPr>
            <p:ph idx="15"/>
          </p:nvPr>
        </p:nvSpPr>
        <p:spPr>
          <a:xfrm>
            <a:off x="7315200" y="4114800"/>
            <a:ext cx="3657600" cy="4114800"/>
          </a:xfrm>
          <a:prstGeom prst="rect">
            <a:avLst/>
          </a:prstGeom>
        </p:spPr>
        <p:txBody>
          <a:bodyPr vert="horz" lIns="228600" tIns="228600" rIns="228600" bIns="0" rtlCol="0" anchor="t">
            <a:noAutofit/>
          </a:bodyPr>
          <a:lstStyle>
            <a:lvl1pPr>
              <a:defRPr lang="en-US" dirty="0" smtClean="0">
                <a:latin typeface="Tahoma" panose="020B0604030504040204" pitchFamily="34" charset="0"/>
                <a:ea typeface="Tahoma" panose="020B0604030504040204" pitchFamily="34" charset="0"/>
                <a:cs typeface="Tahoma" panose="020B0604030504040204" pitchFamily="34"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6"/>
          </p:nvPr>
        </p:nvSpPr>
        <p:spPr>
          <a:xfrm>
            <a:off x="10973773" y="4114800"/>
            <a:ext cx="3657600" cy="4114800"/>
          </a:xfrm>
          <a:prstGeom prst="rect">
            <a:avLst/>
          </a:prstGeom>
        </p:spPr>
        <p:txBody>
          <a:bodyPr vert="horz" lIns="228600" tIns="228600" rIns="228600" bIns="0" rtlCol="0" anchor="t">
            <a:noAutofit/>
          </a:bodyPr>
          <a:lstStyle>
            <a:lvl1pPr>
              <a:defRPr lang="en-US" dirty="0" smtClean="0">
                <a:latin typeface="Tahoma" panose="020B0604030504040204" pitchFamily="34" charset="0"/>
                <a:ea typeface="Tahoma" panose="020B0604030504040204" pitchFamily="34" charset="0"/>
                <a:cs typeface="Tahoma" panose="020B0604030504040204" pitchFamily="34"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8" name="Content Placeholder 2"/>
          <p:cNvSpPr>
            <a:spLocks noGrp="1"/>
          </p:cNvSpPr>
          <p:nvPr>
            <p:ph idx="17"/>
          </p:nvPr>
        </p:nvSpPr>
        <p:spPr>
          <a:xfrm>
            <a:off x="3657600" y="4114800"/>
            <a:ext cx="3657600" cy="4114800"/>
          </a:xfrm>
          <a:prstGeom prst="rect">
            <a:avLst/>
          </a:prstGeom>
        </p:spPr>
        <p:txBody>
          <a:bodyPr vert="horz" lIns="228600" tIns="228600" rIns="228600" bIns="0" rtlCol="0" anchor="t">
            <a:noAutofit/>
          </a:bodyPr>
          <a:lstStyle>
            <a:lvl1pPr>
              <a:defRPr lang="en-US" dirty="0" smtClean="0">
                <a:latin typeface="Tahoma" panose="020B0604030504040204" pitchFamily="34" charset="0"/>
                <a:ea typeface="Tahoma" panose="020B0604030504040204" pitchFamily="34" charset="0"/>
                <a:cs typeface="Tahoma" panose="020B0604030504040204" pitchFamily="34"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marL="0" indent="0">
              <a:tabLst/>
              <a:defRPr sz="1600" b="0" i="0">
                <a:solidFill>
                  <a:schemeClr val="accent1"/>
                </a:solidFill>
                <a:latin typeface="Tahoma" panose="020B0604030504040204" pitchFamily="34" charset="0"/>
                <a:ea typeface="Tahoma" panose="020B0604030504040204" pitchFamily="34" charset="0"/>
                <a:cs typeface="Tahoma" panose="020B0604030504040204"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9" name="Straight Connector 18"/>
          <p:cNvCxnSpPr/>
          <p:nvPr userDrawn="1"/>
        </p:nvCxnSpPr>
        <p:spPr>
          <a:xfrm>
            <a:off x="73152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9728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09728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457200" y="7342632"/>
            <a:ext cx="3017520" cy="457200"/>
          </a:xfrm>
          <a:prstGeom prst="rect">
            <a:avLst/>
          </a:prstGeom>
        </p:spPr>
        <p:txBody>
          <a:bodyPr lIns="0" tIns="0" rIns="0" bIns="0" anchor="b"/>
          <a:lstStyle>
            <a:lvl1pPr marL="0" indent="0">
              <a:tabLst/>
              <a:defRPr sz="800" b="0" i="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defRPr>
            </a:lvl1pPr>
            <a:lvl2pPr>
              <a:defRPr sz="900"/>
            </a:lvl2pPr>
            <a:lvl3pPr>
              <a:defRPr sz="900"/>
            </a:lvl3pPr>
            <a:lvl4pPr>
              <a:defRPr sz="900"/>
            </a:lvl4pPr>
            <a:lvl5pPr>
              <a:defRPr sz="900"/>
            </a:lvl5pPr>
          </a:lstStyle>
          <a:p>
            <a:pPr lvl="0"/>
            <a:r>
              <a:rPr lang="en-US" dirty="0"/>
              <a:t>Source: Edit source here</a:t>
            </a:r>
          </a:p>
        </p:txBody>
      </p:sp>
    </p:spTree>
    <p:extLst>
      <p:ext uri="{BB962C8B-B14F-4D97-AF65-F5344CB8AC3E}">
        <p14:creationId xmlns:p14="http://schemas.microsoft.com/office/powerpoint/2010/main" val="91479773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6583680" cy="1143000"/>
          </a:xfrm>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457200" y="3566160"/>
            <a:ext cx="6583680" cy="3749040"/>
          </a:xfrm>
          <a:prstGeom prst="rect">
            <a:avLst/>
          </a:prstGeom>
        </p:spPr>
        <p:txBody>
          <a:bodyPr tIns="0">
            <a:noAutofit/>
          </a:bodyPr>
          <a:lstStyle>
            <a:lvl1pPr>
              <a:defRPr sz="2400">
                <a:solidFill>
                  <a:schemeClr val="accent2"/>
                </a:solidFill>
              </a:defRPr>
            </a:lvl1pPr>
            <a:lvl2pPr>
              <a:defRPr sz="2400">
                <a:solidFill>
                  <a:schemeClr val="accent2"/>
                </a:solidFill>
                <a:latin typeface="Tahoma" panose="020B0604030504040204" pitchFamily="34" charset="0"/>
                <a:cs typeface="Tahoma" panose="020B0604030504040204" pitchFamily="34" charset="0"/>
              </a:defRPr>
            </a:lvl2pPr>
            <a:lvl3pPr>
              <a:defRPr sz="2400">
                <a:solidFill>
                  <a:schemeClr val="accent2"/>
                </a:solidFill>
                <a:latin typeface="Tahoma" panose="020B0604030504040204" pitchFamily="34" charset="0"/>
                <a:cs typeface="Tahoma" panose="020B0604030504040204" pitchFamily="34" charset="0"/>
              </a:defRPr>
            </a:lvl3pPr>
            <a:lvl4pPr>
              <a:defRPr sz="2400">
                <a:solidFill>
                  <a:schemeClr val="accent2"/>
                </a:solidFill>
                <a:latin typeface="Tahoma" panose="020B0604030504040204" pitchFamily="34" charset="0"/>
                <a:cs typeface="Tahoma" panose="020B0604030504040204" pitchFamily="34" charset="0"/>
              </a:defRPr>
            </a:lvl4pPr>
            <a:lvl5pPr>
              <a:defRPr sz="2400">
                <a:solidFill>
                  <a:schemeClr val="accent2"/>
                </a:solidFill>
                <a:latin typeface="Tahoma" panose="020B0604030504040204" pitchFamily="34" charset="0"/>
                <a:cs typeface="Tahoma" panose="020B0604030504040204" pitchFamily="34" charset="0"/>
              </a:defRPr>
            </a:lvl5pPr>
          </a:lstStyle>
          <a:p>
            <a:pPr lvl="0"/>
            <a:endParaRPr lang="en-US" dirty="0"/>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543800" y="2057400"/>
            <a:ext cx="6583680" cy="5257800"/>
          </a:xfrm>
          <a:prstGeom prst="rect">
            <a:avLst/>
          </a:prstGeom>
        </p:spPr>
        <p:txBody>
          <a:bodyPr tIns="0">
            <a:noAutofit/>
          </a:bodyPr>
          <a:lstStyle>
            <a:lvl1pPr>
              <a:defRPr>
                <a:solidFill>
                  <a:schemeClr val="bg2"/>
                </a:solidFill>
              </a:defRPr>
            </a:lvl1pPr>
            <a:lvl2pPr>
              <a:defRPr>
                <a:solidFill>
                  <a:schemeClr val="bg2"/>
                </a:solidFill>
                <a:latin typeface="Tahoma" panose="020B0604030504040204" pitchFamily="34" charset="0"/>
                <a:cs typeface="Tahoma" panose="020B0604030504040204" pitchFamily="34" charset="0"/>
              </a:defRPr>
            </a:lvl2pPr>
            <a:lvl3pPr>
              <a:defRPr>
                <a:solidFill>
                  <a:schemeClr val="bg2"/>
                </a:solidFill>
                <a:latin typeface="Tahoma" panose="020B0604030504040204" pitchFamily="34" charset="0"/>
                <a:cs typeface="Tahoma" panose="020B0604030504040204" pitchFamily="34" charset="0"/>
              </a:defRPr>
            </a:lvl3pPr>
            <a:lvl4pPr>
              <a:defRPr>
                <a:solidFill>
                  <a:schemeClr val="bg2"/>
                </a:solidFill>
                <a:latin typeface="Tahoma" panose="020B0604030504040204" pitchFamily="34" charset="0"/>
                <a:cs typeface="Tahoma" panose="020B0604030504040204" pitchFamily="34" charset="0"/>
              </a:defRPr>
            </a:lvl4pPr>
            <a:lvl5pPr>
              <a:defRPr>
                <a:solidFill>
                  <a:schemeClr val="bg2"/>
                </a:solidFill>
                <a:latin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4" y="7818135"/>
            <a:ext cx="566118" cy="2286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5" y="7818135"/>
            <a:ext cx="566116" cy="228600"/>
          </a:xfrm>
          <a:prstGeom prst="rect">
            <a:avLst/>
          </a:prstGeom>
        </p:spPr>
      </p:pic>
      <p:sp>
        <p:nvSpPr>
          <p:cNvPr id="10" name="Text Placeholder 23"/>
          <p:cNvSpPr>
            <a:spLocks noGrp="1"/>
          </p:cNvSpPr>
          <p:nvPr>
            <p:ph type="body" sz="quarter" idx="14" hasCustomPrompt="1"/>
          </p:nvPr>
        </p:nvSpPr>
        <p:spPr>
          <a:xfrm>
            <a:off x="457200" y="7342632"/>
            <a:ext cx="6675120" cy="457200"/>
          </a:xfrm>
          <a:prstGeom prst="rect">
            <a:avLst/>
          </a:prstGeo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1"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295070802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Tahoma" panose="020B0604030504040204" pitchFamily="34"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latin typeface="Tahoma" panose="020B0604030504040204"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latin typeface="Tahoma" panose="020B0604030504040204" pitchFamily="34" charset="0"/>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latin typeface="Tahoma" panose="020B0604030504040204" pitchFamily="34" charset="0"/>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latin typeface="Tahoma" panose="020B0604030504040204" pitchFamily="34" charset="0"/>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317099837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87331195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205328710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40701656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2-RIGHT-WHI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CD69E0-6061-B342-B7FA-E35231401ABA}"/>
              </a:ext>
            </a:extLst>
          </p:cNvPr>
          <p:cNvSpPr/>
          <p:nvPr userDrawn="1"/>
        </p:nvSpPr>
        <p:spPr>
          <a:xfrm>
            <a:off x="7315200" y="0"/>
            <a:ext cx="73152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FA9710D5-6B06-CC49-8DAD-6627FD9B51D3}"/>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89160003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Tahoma" panose="020B0604030504040204" pitchFamily="34"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345456510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3308536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320883432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94161230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8342"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8407105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52861043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457200" y="685800"/>
            <a:ext cx="13716000" cy="1143000"/>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22337268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67"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374382588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Title 1"/>
          <p:cNvSpPr>
            <a:spLocks noGrp="1"/>
          </p:cNvSpPr>
          <p:nvPr>
            <p:ph type="title"/>
          </p:nvPr>
        </p:nvSpPr>
        <p:spPr>
          <a:xfrm>
            <a:off x="457200" y="685800"/>
            <a:ext cx="13716000" cy="1143000"/>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375009414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20762558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2-RIGHT-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CD69E0-6061-B342-B7FA-E35231401ABA}"/>
              </a:ext>
            </a:extLst>
          </p:cNvPr>
          <p:cNvSpPr/>
          <p:nvPr userDrawn="1"/>
        </p:nvSpPr>
        <p:spPr>
          <a:xfrm>
            <a:off x="7315200" y="0"/>
            <a:ext cx="73152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763DF777-697E-864D-A13D-314748A2E4B8}"/>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350954094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91821839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5" y="7818136"/>
            <a:ext cx="566118" cy="228600"/>
          </a:xfrm>
          <a:prstGeom prst="rect">
            <a:avLst/>
          </a:prstGeom>
        </p:spPr>
      </p:pic>
      <p:sp>
        <p:nvSpPr>
          <p:cNvPr id="14"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sp>
        <p:nvSpPr>
          <p:cNvPr id="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211274421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5" y="7818136"/>
            <a:ext cx="566118" cy="228600"/>
          </a:xfrm>
          <a:prstGeom prst="rect">
            <a:avLst/>
          </a:prstGeom>
        </p:spPr>
      </p:pic>
      <p:sp>
        <p:nvSpPr>
          <p:cNvPr id="14"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sp>
        <p:nvSpPr>
          <p:cNvPr id="9" name="Footer Placeholder 3"/>
          <p:cNvSpPr txBox="1">
            <a:spLocks/>
          </p:cNvSpPr>
          <p:nvPr userDrawn="1"/>
        </p:nvSpPr>
        <p:spPr>
          <a:xfrm>
            <a:off x="3900487" y="7900415"/>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6"/>
            <a:ext cx="566118" cy="228601"/>
          </a:xfrm>
          <a:prstGeom prst="rect">
            <a:avLst/>
          </a:prstGeom>
        </p:spPr>
      </p:pic>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83157659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5" y="7818136"/>
            <a:ext cx="566118" cy="228600"/>
          </a:xfrm>
          <a:prstGeom prst="rect">
            <a:avLst/>
          </a:prstGeom>
        </p:spPr>
      </p:pic>
      <p:sp>
        <p:nvSpPr>
          <p:cNvPr id="14"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sp>
        <p:nvSpPr>
          <p:cNvPr id="9" name="Footer Placeholder 3"/>
          <p:cNvSpPr txBox="1">
            <a:spLocks/>
          </p:cNvSpPr>
          <p:nvPr userDrawn="1"/>
        </p:nvSpPr>
        <p:spPr>
          <a:xfrm>
            <a:off x="3900487" y="7900415"/>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6"/>
            <a:ext cx="566118" cy="228601"/>
          </a:xfrm>
          <a:prstGeom prst="rect">
            <a:avLst/>
          </a:prstGeom>
        </p:spPr>
      </p:pic>
    </p:spTree>
    <p:extLst>
      <p:ext uri="{BB962C8B-B14F-4D97-AF65-F5344CB8AC3E}">
        <p14:creationId xmlns:p14="http://schemas.microsoft.com/office/powerpoint/2010/main" val="127368334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6"/>
            <a:ext cx="566118" cy="228601"/>
          </a:xfrm>
          <a:prstGeom prst="rect">
            <a:avLst/>
          </a:prstGeom>
        </p:spPr>
      </p:pic>
      <p:sp>
        <p:nvSpPr>
          <p:cNvPr id="15" name="Footer Placeholder 3"/>
          <p:cNvSpPr txBox="1">
            <a:spLocks/>
          </p:cNvSpPr>
          <p:nvPr userDrawn="1"/>
        </p:nvSpPr>
        <p:spPr>
          <a:xfrm>
            <a:off x="3900487" y="7900415"/>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sp>
        <p:nvSpPr>
          <p:cNvPr id="1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3037289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914401" y="7899656"/>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Copyright IBM Corporation 2019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pPr marL="0" indent="0" algn="r" fontAlgn="auto">
                  <a:spcBef>
                    <a:spcPts val="0"/>
                  </a:spcBef>
                  <a:spcAft>
                    <a:spcPts val="0"/>
                  </a:spcAft>
                  <a:tabLst/>
                  <a:defRPr/>
                </a:pPr>
                <a:t>23 November 2021</a:t>
              </a:fld>
              <a:endPar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16"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27476131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10972800" y="0"/>
            <a:ext cx="3657600" cy="82296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914401" y="7899656"/>
            <a:ext cx="2713350" cy="220571"/>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Copyright IBM Corporation 2019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pPr marL="0" indent="0" algn="r" fontAlgn="auto">
                  <a:spcBef>
                    <a:spcPts val="0"/>
                  </a:spcBef>
                  <a:spcAft>
                    <a:spcPts val="0"/>
                  </a:spcAft>
                  <a:tabLst/>
                  <a:defRPr/>
                </a:pPr>
                <a:t>23 November 2021</a:t>
              </a:fld>
              <a:endPar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18"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28057308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5" y="7818136"/>
            <a:ext cx="566118"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57860534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6" y="7818136"/>
            <a:ext cx="566116"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230758933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5" y="7818136"/>
            <a:ext cx="566118" cy="2286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6" y="7818136"/>
            <a:ext cx="566116" cy="228600"/>
          </a:xfrm>
          <a:prstGeom prst="rect">
            <a:avLst/>
          </a:prstGeom>
        </p:spPr>
      </p:pic>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Tree>
    <p:extLst>
      <p:ext uri="{BB962C8B-B14F-4D97-AF65-F5344CB8AC3E}">
        <p14:creationId xmlns:p14="http://schemas.microsoft.com/office/powerpoint/2010/main" val="40663759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2-RIGHT-SK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CD69E0-6061-B342-B7FA-E35231401ABA}"/>
              </a:ext>
            </a:extLst>
          </p:cNvPr>
          <p:cNvSpPr/>
          <p:nvPr userDrawn="1"/>
        </p:nvSpPr>
        <p:spPr>
          <a:xfrm>
            <a:off x="7315200" y="0"/>
            <a:ext cx="7315200" cy="822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F02B61B8-3130-F54B-B06B-A923D0A9956F}"/>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69711868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tx">
  <p:cSld name="Callout">
    <p:bg>
      <p:bgPr>
        <a:solidFill>
          <a:srgbClr val="A6AAA9"/>
        </a:solidFill>
        <a:effectLst/>
      </p:bgPr>
    </p:bg>
    <p:spTree>
      <p:nvGrpSpPr>
        <p:cNvPr id="1" name=""/>
        <p:cNvGrpSpPr/>
        <p:nvPr/>
      </p:nvGrpSpPr>
      <p:grpSpPr>
        <a:xfrm>
          <a:off x="0" y="0"/>
          <a:ext cx="0" cy="0"/>
          <a:chOff x="0" y="0"/>
          <a:chExt cx="0" cy="0"/>
        </a:xfrm>
      </p:grpSpPr>
      <p:sp>
        <p:nvSpPr>
          <p:cNvPr id="118" name="Rectangle"/>
          <p:cNvSpPr/>
          <p:nvPr/>
        </p:nvSpPr>
        <p:spPr>
          <a:xfrm>
            <a:off x="-15240" y="-5080"/>
            <a:ext cx="14660880" cy="8239762"/>
          </a:xfrm>
          <a:prstGeom prst="rect">
            <a:avLst/>
          </a:prstGeom>
          <a:solidFill>
            <a:srgbClr val="FFFFFF"/>
          </a:solidFill>
          <a:ln w="12700">
            <a:miter lim="400000"/>
          </a:ln>
        </p:spPr>
        <p:txBody>
          <a:bodyPr lIns="30480" tIns="30480" rIns="30480" bIns="30480" anchor="ctr"/>
          <a:lstStyle/>
          <a:p>
            <a:pPr algn="ctr">
              <a:lnSpc>
                <a:spcPct val="100000"/>
              </a:lnSpc>
              <a:defRPr sz="3200" b="0">
                <a:solidFill>
                  <a:srgbClr val="FFFFFF"/>
                </a:solidFill>
                <a:latin typeface="IBM Plex Sans Light"/>
                <a:ea typeface="IBM Plex Sans Light"/>
                <a:cs typeface="IBM Plex Sans Light"/>
                <a:sym typeface="IBM Plex Sans Light"/>
              </a:defRPr>
            </a:pPr>
            <a:endParaRPr sz="1920" dirty="0">
              <a:latin typeface="Tahoma" panose="020B0604030504040204" pitchFamily="34" charset="0"/>
              <a:ea typeface="Tahoma" panose="020B0604030504040204" pitchFamily="34" charset="0"/>
              <a:cs typeface="Tahoma" panose="020B0604030504040204" pitchFamily="34" charset="0"/>
            </a:endParaRPr>
          </a:p>
        </p:txBody>
      </p:sp>
      <p:sp>
        <p:nvSpPr>
          <p:cNvPr id="119" name="Think of it as stepping into your user’s shoes."/>
          <p:cNvSpPr txBox="1">
            <a:spLocks noGrp="1"/>
          </p:cNvSpPr>
          <p:nvPr>
            <p:ph type="body" idx="13"/>
          </p:nvPr>
        </p:nvSpPr>
        <p:spPr>
          <a:xfrm>
            <a:off x="578047" y="1866757"/>
            <a:ext cx="13459069" cy="12488034"/>
          </a:xfrm>
          <a:prstGeom prst="rect">
            <a:avLst/>
          </a:prstGeom>
        </p:spPr>
        <p:txBody>
          <a:bodyPr>
            <a:spAutoFit/>
          </a:bodyPr>
          <a:lstStyle>
            <a:lvl1pPr marL="0" indent="0" defTabSz="990600">
              <a:lnSpc>
                <a:spcPct val="90000"/>
              </a:lnSpc>
              <a:spcBef>
                <a:spcPts val="0"/>
              </a:spcBef>
              <a:buClrTx/>
              <a:buSzTx/>
              <a:buNone/>
              <a:defRPr sz="17700" b="1">
                <a:solidFill>
                  <a:srgbClr val="1B2834"/>
                </a:solidFill>
                <a:latin typeface="Tahoma" panose="020B0604030504040204" pitchFamily="34" charset="0"/>
                <a:ea typeface="+mn-ea"/>
                <a:cs typeface="+mn-cs"/>
                <a:sym typeface="IBM Plex Sans"/>
              </a:defRPr>
            </a:lvl1pPr>
          </a:lstStyle>
          <a:p>
            <a:pPr marL="0" indent="0" defTabSz="825500">
              <a:lnSpc>
                <a:spcPct val="90000"/>
              </a:lnSpc>
              <a:spcBef>
                <a:spcPts val="0"/>
              </a:spcBef>
              <a:buClrTx/>
              <a:buSzTx/>
              <a:buNone/>
              <a:defRPr sz="17700" b="1">
                <a:solidFill>
                  <a:srgbClr val="1B2834"/>
                </a:solidFill>
                <a:latin typeface="+mn-lt"/>
                <a:ea typeface="+mn-ea"/>
                <a:cs typeface="+mn-cs"/>
                <a:sym typeface="IBM Plex Sans"/>
              </a:defRPr>
            </a:pPr>
            <a:r>
              <a:rPr dirty="0"/>
              <a:t>Think of it as </a:t>
            </a:r>
            <a:r>
              <a:rPr dirty="0">
                <a:solidFill>
                  <a:srgbClr val="DC267F"/>
                </a:solidFill>
              </a:rPr>
              <a:t>stepping into your user’s shoes.</a:t>
            </a:r>
          </a:p>
        </p:txBody>
      </p:sp>
      <p:sp>
        <p:nvSpPr>
          <p:cNvPr id="120" name="EMPATHY MAPS"/>
          <p:cNvSpPr txBox="1">
            <a:spLocks noGrp="1"/>
          </p:cNvSpPr>
          <p:nvPr>
            <p:ph type="body" sz="quarter" idx="14"/>
          </p:nvPr>
        </p:nvSpPr>
        <p:spPr>
          <a:xfrm>
            <a:off x="578045" y="586598"/>
            <a:ext cx="2807346" cy="420115"/>
          </a:xfrm>
          <a:prstGeom prst="rect">
            <a:avLst/>
          </a:prstGeom>
        </p:spPr>
        <p:txBody>
          <a:bodyPr>
            <a:spAutoFit/>
          </a:bodyPr>
          <a:lstStyle>
            <a:lvl1pPr marL="0" indent="0" defTabSz="495280">
              <a:lnSpc>
                <a:spcPct val="80000"/>
              </a:lnSpc>
              <a:spcBef>
                <a:spcPts val="0"/>
              </a:spcBef>
              <a:buClrTx/>
              <a:buSzTx/>
              <a:buNone/>
              <a:defRPr sz="1500" spc="240">
                <a:solidFill>
                  <a:srgbClr val="1B2834"/>
                </a:solidFill>
                <a:latin typeface="Tahoma" panose="020B0604030504040204" pitchFamily="34" charset="0"/>
                <a:ea typeface="+mn-ea"/>
                <a:cs typeface="+mn-cs"/>
                <a:sym typeface="IBM Plex Sans"/>
              </a:defRPr>
            </a:lvl1pPr>
          </a:lstStyle>
          <a:p>
            <a:r>
              <a:rPr dirty="0"/>
              <a:t>EMPATHY MAPS</a:t>
            </a:r>
          </a:p>
        </p:txBody>
      </p:sp>
      <p:pic>
        <p:nvPicPr>
          <p:cNvPr id="121" name="logoSlate.pdf" descr="logoSlate.pdf"/>
          <p:cNvPicPr>
            <a:picLocks noChangeAspect="1"/>
          </p:cNvPicPr>
          <p:nvPr/>
        </p:nvPicPr>
        <p:blipFill>
          <a:blip r:embed="rId2"/>
          <a:stretch>
            <a:fillRect/>
          </a:stretch>
        </p:blipFill>
        <p:spPr>
          <a:xfrm>
            <a:off x="570745" y="7347686"/>
            <a:ext cx="714283" cy="288383"/>
          </a:xfrm>
          <a:prstGeom prst="rect">
            <a:avLst/>
          </a:prstGeom>
          <a:ln w="12700">
            <a:miter lim="400000"/>
          </a:ln>
        </p:spPr>
      </p:pic>
      <p:sp>
        <p:nvSpPr>
          <p:cNvPr id="122" name="© 2018 IBM Corporation  ||  IBM Studios"/>
          <p:cNvSpPr txBox="1"/>
          <p:nvPr/>
        </p:nvSpPr>
        <p:spPr>
          <a:xfrm>
            <a:off x="1587549" y="7550696"/>
            <a:ext cx="1691169" cy="110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b">
            <a:spAutoFit/>
          </a:bodyPr>
          <a:lstStyle/>
          <a:p>
            <a:pPr>
              <a:lnSpc>
                <a:spcPct val="100000"/>
              </a:lnSpc>
              <a:defRPr sz="1200" b="0"/>
            </a:pPr>
            <a:r>
              <a:rPr sz="720" dirty="0">
                <a:latin typeface="Tahoma" panose="020B0604030504040204" pitchFamily="34" charset="0"/>
              </a:rPr>
              <a:t>© 2018 IBM Corporation  ||  </a:t>
            </a:r>
            <a:r>
              <a:rPr sz="720" b="1" dirty="0">
                <a:latin typeface="Tahoma" panose="020B0604030504040204" pitchFamily="34" charset="0"/>
              </a:rPr>
              <a:t>IBM</a:t>
            </a:r>
            <a:r>
              <a:rPr sz="720" dirty="0">
                <a:latin typeface="Tahoma" panose="020B0604030504040204" pitchFamily="34" charset="0"/>
              </a:rPr>
              <a:t> Studios</a:t>
            </a:r>
          </a:p>
        </p:txBody>
      </p:sp>
      <p:sp>
        <p:nvSpPr>
          <p:cNvPr id="123" name="Slide Number"/>
          <p:cNvSpPr txBox="1">
            <a:spLocks noGrp="1"/>
          </p:cNvSpPr>
          <p:nvPr>
            <p:ph type="sldNum" sz="quarter" idx="2"/>
          </p:nvPr>
        </p:nvSpPr>
        <p:spPr>
          <a:xfrm>
            <a:off x="7167373" y="7848600"/>
            <a:ext cx="288037" cy="304800"/>
          </a:xfrm>
          <a:prstGeom prst="rect">
            <a:avLst/>
          </a:prstGeom>
        </p:spPr>
        <p:txBody>
          <a:bodyPr lIns="50800" tIns="50800" rIns="50800" bIns="50800" anchor="t"/>
          <a:lstStyle>
            <a:lvl1pPr defTabSz="495280">
              <a:defRPr sz="1440">
                <a:solidFill>
                  <a:srgbClr val="000000"/>
                </a:solidFill>
                <a:latin typeface="Tahoma" panose="020B0604030504040204" pitchFamily="34" charset="0"/>
                <a:ea typeface="Tahoma" panose="020B0604030504040204" pitchFamily="34" charset="0"/>
                <a:cs typeface="Tahoma" panose="020B0604030504040204" pitchFamily="34" charset="0"/>
                <a:sym typeface="IBM Plex Sans Light"/>
              </a:defRPr>
            </a:lvl1pPr>
          </a:lstStyle>
          <a:p>
            <a:fld id="{86CB4B4D-7CA3-9044-876B-883B54F8677D}" type="slidenum">
              <a:rPr lang="en-US" altLang="zh-TW" smtClean="0"/>
              <a:pPr/>
              <a:t>‹#›</a:t>
            </a:fld>
            <a:endParaRPr lang="en-US" altLang="zh-TW" dirty="0"/>
          </a:p>
        </p:txBody>
      </p:sp>
    </p:spTree>
    <p:extLst>
      <p:ext uri="{BB962C8B-B14F-4D97-AF65-F5344CB8AC3E}">
        <p14:creationId xmlns:p14="http://schemas.microsoft.com/office/powerpoint/2010/main" val="4065539138"/>
      </p:ext>
    </p:extLst>
  </p:cSld>
  <p:clrMapOvr>
    <a:masterClrMapping/>
  </p:clrMapOvr>
  <p:transition spd="med"/>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10" name="Rectangle 9"/>
          <p:cNvSpPr/>
          <p:nvPr userDrawn="1"/>
        </p:nvSpPr>
        <p:spPr>
          <a:xfrm>
            <a:off x="0" y="2057400"/>
            <a:ext cx="14630400" cy="58293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2" name="Title 1"/>
          <p:cNvSpPr>
            <a:spLocks noGrp="1"/>
          </p:cNvSpPr>
          <p:nvPr>
            <p:ph type="title"/>
          </p:nvPr>
        </p:nvSpPr>
        <p:spPr>
          <a:xfrm>
            <a:off x="457200" y="685800"/>
            <a:ext cx="13716000" cy="1143000"/>
          </a:xfrm>
        </p:spPr>
        <p:txBody>
          <a:bodyPr>
            <a:noAutofit/>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272881728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Blank Grey">
    <p:bg>
      <p:bgRef idx="1001">
        <a:schemeClr val="bg1"/>
      </p:bgRef>
    </p:bg>
    <p:spTree>
      <p:nvGrpSpPr>
        <p:cNvPr id="1" name=""/>
        <p:cNvGrpSpPr/>
        <p:nvPr/>
      </p:nvGrpSpPr>
      <p:grpSpPr>
        <a:xfrm>
          <a:off x="0" y="0"/>
          <a:ext cx="0" cy="0"/>
          <a:chOff x="0" y="0"/>
          <a:chExt cx="0" cy="0"/>
        </a:xfrm>
      </p:grpSpPr>
      <p:sp>
        <p:nvSpPr>
          <p:cNvPr id="16" name="Text Placeholder 28">
            <a:extLst>
              <a:ext uri="{FF2B5EF4-FFF2-40B4-BE49-F238E27FC236}">
                <a16:creationId xmlns:a16="http://schemas.microsoft.com/office/drawing/2014/main" id="{F8175FDC-2FBB-4449-BA21-52A35FED6000}"/>
              </a:ext>
            </a:extLst>
          </p:cNvPr>
          <p:cNvSpPr>
            <a:spLocks noGrp="1"/>
          </p:cNvSpPr>
          <p:nvPr>
            <p:ph type="body" sz="quarter" idx="10" hasCustomPrompt="1"/>
          </p:nvPr>
        </p:nvSpPr>
        <p:spPr>
          <a:xfrm>
            <a:off x="269686" y="1496059"/>
            <a:ext cx="6029977" cy="3736091"/>
          </a:xfrm>
        </p:spPr>
        <p:txBody>
          <a:bodyPr>
            <a:noAutofit/>
          </a:bodyPr>
          <a:lstStyle>
            <a:lvl1pPr marL="0" indent="0">
              <a:lnSpc>
                <a:spcPct val="100000"/>
              </a:lnSpc>
              <a:spcBef>
                <a:spcPts val="0"/>
              </a:spcBef>
              <a:buNone/>
              <a:defRPr sz="7920" b="1">
                <a:solidFill>
                  <a:srgbClr val="DCDCDC"/>
                </a:solidFill>
              </a:defRPr>
            </a:lvl1pPr>
          </a:lstStyle>
          <a:p>
            <a:pPr lvl="0"/>
            <a:r>
              <a:rPr lang="en-US" dirty="0"/>
              <a:t>Section Heading</a:t>
            </a:r>
          </a:p>
        </p:txBody>
      </p:sp>
    </p:spTree>
    <p:extLst>
      <p:ext uri="{BB962C8B-B14F-4D97-AF65-F5344CB8AC3E}">
        <p14:creationId xmlns:p14="http://schemas.microsoft.com/office/powerpoint/2010/main" val="28711556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974">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4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14630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Tahoma" panose="020B0604030504040204" pitchFamily="34" charset="0"/>
              <a:ea typeface="Tahoma" panose="020B0604030504040204" pitchFamily="34" charset="0"/>
              <a:cs typeface="Tahoma" panose="020B0604030504040204" pitchFamily="34" charset="0"/>
            </a:endParaRP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hasCustomPrompt="1"/>
          </p:nvPr>
        </p:nvSpPr>
        <p:spPr>
          <a:xfrm>
            <a:off x="457200" y="160020"/>
            <a:ext cx="13716000" cy="1143000"/>
          </a:xfrm>
        </p:spPr>
        <p:txBody>
          <a:bodyPr anchor="ctr">
            <a:noAutofit/>
          </a:bodyPr>
          <a:lstStyle>
            <a:lvl1pPr>
              <a:defRPr>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110606458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462" name="Slide Number Placeholder 2"/>
          <p:cNvSpPr txBox="1">
            <a:spLocks/>
          </p:cNvSpPr>
          <p:nvPr userDrawn="1"/>
        </p:nvSpPr>
        <p:spPr>
          <a:xfrm>
            <a:off x="457200" y="7893792"/>
            <a:ext cx="54010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endParaRPr lang="en-US" sz="1119" b="0" i="0" dirty="0">
              <a:latin typeface="Arial Regular" charset="0"/>
            </a:endParaRPr>
          </a:p>
        </p:txBody>
      </p:sp>
      <p:grpSp>
        <p:nvGrpSpPr>
          <p:cNvPr id="3" name="Group 2"/>
          <p:cNvGrpSpPr/>
          <p:nvPr userDrawn="1"/>
        </p:nvGrpSpPr>
        <p:grpSpPr>
          <a:xfrm>
            <a:off x="0" y="-2542"/>
            <a:ext cx="14632940" cy="8232142"/>
            <a:chOff x="0" y="-2542"/>
            <a:chExt cx="14632940" cy="8232142"/>
          </a:xfrm>
        </p:grpSpPr>
        <p:grpSp>
          <p:nvGrpSpPr>
            <p:cNvPr id="464" name="Group 463"/>
            <p:cNvGrpSpPr/>
            <p:nvPr userDrawn="1"/>
          </p:nvGrpSpPr>
          <p:grpSpPr>
            <a:xfrm>
              <a:off x="2540" y="-2542"/>
              <a:ext cx="14630400" cy="8229600"/>
              <a:chOff x="0" y="0"/>
              <a:chExt cx="14630400" cy="8229600"/>
            </a:xfrm>
          </p:grpSpPr>
          <p:cxnSp>
            <p:nvCxnSpPr>
              <p:cNvPr id="465" name="Straight Connector 464"/>
              <p:cNvCxnSpPr/>
              <p:nvPr userDrawn="1"/>
            </p:nvCxnSpPr>
            <p:spPr>
              <a:xfrm>
                <a:off x="457200" y="4572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userDrawn="1"/>
            </p:nvCxnSpPr>
            <p:spPr>
              <a:xfrm flipV="1">
                <a:off x="457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userDrawn="1"/>
            </p:nvCxnSpPr>
            <p:spPr>
              <a:xfrm flipV="1">
                <a:off x="14173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userDrawn="1"/>
            </p:nvCxnSpPr>
            <p:spPr>
              <a:xfrm>
                <a:off x="457200" y="77724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userDrawn="1"/>
            </p:nvCxnSpPr>
            <p:spPr>
              <a:xfrm>
                <a:off x="0" y="41148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userDrawn="1"/>
            </p:nvCxnSpPr>
            <p:spPr>
              <a:xfrm>
                <a:off x="0" y="20574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userDrawn="1"/>
            </p:nvCxnSpPr>
            <p:spPr>
              <a:xfrm>
                <a:off x="0" y="61722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userDrawn="1"/>
            </p:nvCxnSpPr>
            <p:spPr>
              <a:xfrm flipV="1">
                <a:off x="73152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userDrawn="1"/>
            </p:nvCxnSpPr>
            <p:spPr>
              <a:xfrm flipV="1">
                <a:off x="3657600" y="0"/>
                <a:ext cx="0" cy="8229295"/>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userDrawn="1"/>
            </p:nvCxnSpPr>
            <p:spPr>
              <a:xfrm flipV="1">
                <a:off x="109728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Rectangle 6"/>
            <p:cNvSpPr/>
            <p:nvPr userDrawn="1"/>
          </p:nvSpPr>
          <p:spPr>
            <a:xfrm>
              <a:off x="7315167" y="920978"/>
              <a:ext cx="65" cy="215444"/>
            </a:xfrm>
            <a:prstGeom prst="rect">
              <a:avLst/>
            </a:prstGeom>
            <a:solidFill>
              <a:schemeClr val="tx1"/>
            </a:solidFill>
          </p:spPr>
          <p:txBody>
            <a:bodyPr wrap="none" lIns="0" tIns="0" rIns="0" bIns="0" rtlCol="0" anchor="ctr">
              <a:spAutoFit/>
            </a:bodyPr>
            <a:lstStyle/>
            <a:p>
              <a:pPr algn="ctr"/>
              <a:endParaRPr lang="en-US" sz="1400" b="0" i="0" dirty="0">
                <a:solidFill>
                  <a:schemeClr val="bg2"/>
                </a:solidFill>
                <a:latin typeface="Arial Regular" charset="0"/>
              </a:endParaRPr>
            </a:p>
          </p:txBody>
        </p:sp>
        <p:cxnSp>
          <p:nvCxnSpPr>
            <p:cNvPr id="8" name="Straight Connector 7"/>
            <p:cNvCxnSpPr/>
            <p:nvPr userDrawn="1"/>
          </p:nvCxnSpPr>
          <p:spPr>
            <a:xfrm flipV="1">
              <a:off x="228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54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64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73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V="1">
              <a:off x="82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100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109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118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28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V="1">
              <a:off x="146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V="1">
              <a:off x="155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V="1">
              <a:off x="164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flipV="1">
              <a:off x="173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flipV="1">
              <a:off x="914400" y="-2"/>
              <a:ext cx="0" cy="82296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137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V="1">
              <a:off x="182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flipV="1">
              <a:off x="2743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flipV="1">
              <a:off x="3200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flipV="1">
              <a:off x="192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flipV="1">
              <a:off x="201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flipV="1">
              <a:off x="210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219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V="1">
              <a:off x="237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flipV="1">
              <a:off x="246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flipV="1">
              <a:off x="256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flipV="1">
              <a:off x="265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flipV="1">
              <a:off x="2834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flipV="1">
              <a:off x="2926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flipV="1">
              <a:off x="3017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flipV="1">
              <a:off x="3108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flipV="1">
              <a:off x="3291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V="1">
              <a:off x="3383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flipV="1">
              <a:off x="3474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flipV="1">
              <a:off x="3566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flipV="1">
              <a:off x="3749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3840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V="1">
              <a:off x="3931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flipV="1">
              <a:off x="4023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V="1">
              <a:off x="4114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V="1">
              <a:off x="4206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V="1">
              <a:off x="4297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flipV="1">
              <a:off x="4389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userDrawn="1"/>
          </p:nvCxnSpPr>
          <p:spPr>
            <a:xfrm flipV="1">
              <a:off x="4480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userDrawn="1"/>
          </p:nvCxnSpPr>
          <p:spPr>
            <a:xfrm flipV="1">
              <a:off x="4572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flipV="1">
              <a:off x="4663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flipV="1">
              <a:off x="4754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userDrawn="1"/>
          </p:nvCxnSpPr>
          <p:spPr>
            <a:xfrm flipV="1">
              <a:off x="4846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userDrawn="1"/>
          </p:nvCxnSpPr>
          <p:spPr>
            <a:xfrm flipV="1">
              <a:off x="4937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userDrawn="1"/>
          </p:nvCxnSpPr>
          <p:spPr>
            <a:xfrm flipV="1">
              <a:off x="5029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userDrawn="1"/>
          </p:nvCxnSpPr>
          <p:spPr>
            <a:xfrm flipV="1">
              <a:off x="5120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userDrawn="1"/>
          </p:nvCxnSpPr>
          <p:spPr>
            <a:xfrm flipV="1">
              <a:off x="5212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userDrawn="1"/>
          </p:nvCxnSpPr>
          <p:spPr>
            <a:xfrm flipV="1">
              <a:off x="5303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userDrawn="1"/>
          </p:nvCxnSpPr>
          <p:spPr>
            <a:xfrm flipV="1">
              <a:off x="5394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userDrawn="1"/>
          </p:nvCxnSpPr>
          <p:spPr>
            <a:xfrm flipV="1">
              <a:off x="5486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userDrawn="1"/>
          </p:nvCxnSpPr>
          <p:spPr>
            <a:xfrm flipV="1">
              <a:off x="5577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userDrawn="1"/>
          </p:nvCxnSpPr>
          <p:spPr>
            <a:xfrm flipV="1">
              <a:off x="5669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userDrawn="1"/>
          </p:nvCxnSpPr>
          <p:spPr>
            <a:xfrm flipV="1">
              <a:off x="5760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userDrawn="1"/>
          </p:nvCxnSpPr>
          <p:spPr>
            <a:xfrm flipV="1">
              <a:off x="5852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userDrawn="1"/>
          </p:nvCxnSpPr>
          <p:spPr>
            <a:xfrm flipV="1">
              <a:off x="5943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userDrawn="1"/>
          </p:nvCxnSpPr>
          <p:spPr>
            <a:xfrm flipV="1">
              <a:off x="6035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userDrawn="1"/>
          </p:nvCxnSpPr>
          <p:spPr>
            <a:xfrm flipV="1">
              <a:off x="6126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userDrawn="1"/>
          </p:nvCxnSpPr>
          <p:spPr>
            <a:xfrm flipV="1">
              <a:off x="6217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userDrawn="1"/>
          </p:nvCxnSpPr>
          <p:spPr>
            <a:xfrm flipV="1">
              <a:off x="6309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userDrawn="1"/>
          </p:nvCxnSpPr>
          <p:spPr>
            <a:xfrm flipV="1">
              <a:off x="6400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userDrawn="1"/>
          </p:nvCxnSpPr>
          <p:spPr>
            <a:xfrm flipV="1">
              <a:off x="6492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V="1">
              <a:off x="6583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userDrawn="1"/>
          </p:nvCxnSpPr>
          <p:spPr>
            <a:xfrm flipV="1">
              <a:off x="6675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userDrawn="1"/>
          </p:nvCxnSpPr>
          <p:spPr>
            <a:xfrm flipV="1">
              <a:off x="6766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userDrawn="1"/>
          </p:nvCxnSpPr>
          <p:spPr>
            <a:xfrm flipV="1">
              <a:off x="6858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userDrawn="1"/>
          </p:nvCxnSpPr>
          <p:spPr>
            <a:xfrm flipV="1">
              <a:off x="6949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userDrawn="1"/>
          </p:nvCxnSpPr>
          <p:spPr>
            <a:xfrm flipV="1">
              <a:off x="7040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userDrawn="1"/>
          </p:nvCxnSpPr>
          <p:spPr>
            <a:xfrm flipV="1">
              <a:off x="7132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userDrawn="1"/>
          </p:nvCxnSpPr>
          <p:spPr>
            <a:xfrm flipV="1">
              <a:off x="7223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flipV="1">
              <a:off x="7406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userDrawn="1"/>
          </p:nvCxnSpPr>
          <p:spPr>
            <a:xfrm flipV="1">
              <a:off x="7498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V="1">
              <a:off x="7589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userDrawn="1"/>
          </p:nvCxnSpPr>
          <p:spPr>
            <a:xfrm flipV="1">
              <a:off x="7680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userDrawn="1"/>
          </p:nvCxnSpPr>
          <p:spPr>
            <a:xfrm flipV="1">
              <a:off x="7772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userDrawn="1"/>
          </p:nvCxnSpPr>
          <p:spPr>
            <a:xfrm flipV="1">
              <a:off x="7863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userDrawn="1"/>
          </p:nvCxnSpPr>
          <p:spPr>
            <a:xfrm flipV="1">
              <a:off x="7955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userDrawn="1"/>
          </p:nvCxnSpPr>
          <p:spPr>
            <a:xfrm flipV="1">
              <a:off x="8046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userDrawn="1"/>
          </p:nvCxnSpPr>
          <p:spPr>
            <a:xfrm flipV="1">
              <a:off x="8138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userDrawn="1"/>
          </p:nvCxnSpPr>
          <p:spPr>
            <a:xfrm flipV="1">
              <a:off x="8229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userDrawn="1"/>
          </p:nvCxnSpPr>
          <p:spPr>
            <a:xfrm flipV="1">
              <a:off x="8321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userDrawn="1"/>
          </p:nvCxnSpPr>
          <p:spPr>
            <a:xfrm flipV="1">
              <a:off x="8412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userDrawn="1"/>
          </p:nvCxnSpPr>
          <p:spPr>
            <a:xfrm flipV="1">
              <a:off x="8503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userDrawn="1"/>
          </p:nvCxnSpPr>
          <p:spPr>
            <a:xfrm flipV="1">
              <a:off x="8595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userDrawn="1"/>
          </p:nvCxnSpPr>
          <p:spPr>
            <a:xfrm flipV="1">
              <a:off x="8686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userDrawn="1"/>
          </p:nvCxnSpPr>
          <p:spPr>
            <a:xfrm flipV="1">
              <a:off x="8778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userDrawn="1"/>
          </p:nvCxnSpPr>
          <p:spPr>
            <a:xfrm flipV="1">
              <a:off x="8869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userDrawn="1"/>
          </p:nvCxnSpPr>
          <p:spPr>
            <a:xfrm flipV="1">
              <a:off x="8961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userDrawn="1"/>
          </p:nvCxnSpPr>
          <p:spPr>
            <a:xfrm flipV="1">
              <a:off x="9052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userDrawn="1"/>
          </p:nvCxnSpPr>
          <p:spPr>
            <a:xfrm flipV="1">
              <a:off x="9144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userDrawn="1"/>
          </p:nvCxnSpPr>
          <p:spPr>
            <a:xfrm flipV="1">
              <a:off x="9235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V="1">
              <a:off x="9326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userDrawn="1"/>
          </p:nvCxnSpPr>
          <p:spPr>
            <a:xfrm flipV="1">
              <a:off x="9418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V="1">
              <a:off x="9509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userDrawn="1"/>
          </p:nvCxnSpPr>
          <p:spPr>
            <a:xfrm flipV="1">
              <a:off x="9601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userDrawn="1"/>
          </p:nvCxnSpPr>
          <p:spPr>
            <a:xfrm flipV="1">
              <a:off x="9692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userDrawn="1"/>
          </p:nvCxnSpPr>
          <p:spPr>
            <a:xfrm flipV="1">
              <a:off x="9784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userDrawn="1"/>
          </p:nvCxnSpPr>
          <p:spPr>
            <a:xfrm flipV="1">
              <a:off x="9875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userDrawn="1"/>
          </p:nvCxnSpPr>
          <p:spPr>
            <a:xfrm flipV="1">
              <a:off x="9966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userDrawn="1"/>
          </p:nvCxnSpPr>
          <p:spPr>
            <a:xfrm flipV="1">
              <a:off x="10058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userDrawn="1"/>
          </p:nvCxnSpPr>
          <p:spPr>
            <a:xfrm flipV="1">
              <a:off x="10149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userDrawn="1"/>
          </p:nvCxnSpPr>
          <p:spPr>
            <a:xfrm flipV="1">
              <a:off x="10241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userDrawn="1"/>
          </p:nvCxnSpPr>
          <p:spPr>
            <a:xfrm flipV="1">
              <a:off x="10332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userDrawn="1"/>
          </p:nvCxnSpPr>
          <p:spPr>
            <a:xfrm flipV="1">
              <a:off x="10424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userDrawn="1"/>
          </p:nvCxnSpPr>
          <p:spPr>
            <a:xfrm flipV="1">
              <a:off x="10515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userDrawn="1"/>
          </p:nvCxnSpPr>
          <p:spPr>
            <a:xfrm flipV="1">
              <a:off x="10607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userDrawn="1"/>
          </p:nvCxnSpPr>
          <p:spPr>
            <a:xfrm flipV="1">
              <a:off x="10698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userDrawn="1"/>
          </p:nvCxnSpPr>
          <p:spPr>
            <a:xfrm flipV="1">
              <a:off x="10789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userDrawn="1"/>
          </p:nvCxnSpPr>
          <p:spPr>
            <a:xfrm flipV="1">
              <a:off x="10881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userDrawn="1"/>
          </p:nvCxnSpPr>
          <p:spPr>
            <a:xfrm flipV="1">
              <a:off x="11064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userDrawn="1"/>
          </p:nvCxnSpPr>
          <p:spPr>
            <a:xfrm flipV="1">
              <a:off x="11155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userDrawn="1"/>
          </p:nvCxnSpPr>
          <p:spPr>
            <a:xfrm flipV="1">
              <a:off x="11247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userDrawn="1"/>
          </p:nvCxnSpPr>
          <p:spPr>
            <a:xfrm flipV="1">
              <a:off x="11338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userDrawn="1"/>
          </p:nvCxnSpPr>
          <p:spPr>
            <a:xfrm flipV="1">
              <a:off x="11430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userDrawn="1"/>
          </p:nvCxnSpPr>
          <p:spPr>
            <a:xfrm flipV="1">
              <a:off x="11521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userDrawn="1"/>
          </p:nvCxnSpPr>
          <p:spPr>
            <a:xfrm flipV="1">
              <a:off x="11612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userDrawn="1"/>
          </p:nvCxnSpPr>
          <p:spPr>
            <a:xfrm flipV="1">
              <a:off x="11704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userDrawn="1"/>
          </p:nvCxnSpPr>
          <p:spPr>
            <a:xfrm flipV="1">
              <a:off x="11795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userDrawn="1"/>
          </p:nvCxnSpPr>
          <p:spPr>
            <a:xfrm flipV="1">
              <a:off x="11887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userDrawn="1"/>
          </p:nvCxnSpPr>
          <p:spPr>
            <a:xfrm flipV="1">
              <a:off x="1197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userDrawn="1"/>
          </p:nvCxnSpPr>
          <p:spPr>
            <a:xfrm flipV="1">
              <a:off x="1207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userDrawn="1"/>
          </p:nvCxnSpPr>
          <p:spPr>
            <a:xfrm flipV="1">
              <a:off x="1216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userDrawn="1"/>
          </p:nvCxnSpPr>
          <p:spPr>
            <a:xfrm flipV="1">
              <a:off x="1225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userDrawn="1"/>
          </p:nvCxnSpPr>
          <p:spPr>
            <a:xfrm flipV="1">
              <a:off x="12344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userDrawn="1"/>
          </p:nvCxnSpPr>
          <p:spPr>
            <a:xfrm flipV="1">
              <a:off x="1243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userDrawn="1"/>
          </p:nvCxnSpPr>
          <p:spPr>
            <a:xfrm flipV="1">
              <a:off x="1252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userDrawn="1"/>
          </p:nvCxnSpPr>
          <p:spPr>
            <a:xfrm flipV="1">
              <a:off x="1261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userDrawn="1"/>
          </p:nvCxnSpPr>
          <p:spPr>
            <a:xfrm flipV="1">
              <a:off x="1271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userDrawn="1"/>
          </p:nvCxnSpPr>
          <p:spPr>
            <a:xfrm flipV="1">
              <a:off x="1280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userDrawn="1"/>
          </p:nvCxnSpPr>
          <p:spPr>
            <a:xfrm flipV="1">
              <a:off x="1289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userDrawn="1"/>
          </p:nvCxnSpPr>
          <p:spPr>
            <a:xfrm flipV="1">
              <a:off x="1298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userDrawn="1"/>
          </p:nvCxnSpPr>
          <p:spPr>
            <a:xfrm flipV="1">
              <a:off x="1307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userDrawn="1"/>
          </p:nvCxnSpPr>
          <p:spPr>
            <a:xfrm flipV="1">
              <a:off x="1316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userDrawn="1"/>
          </p:nvCxnSpPr>
          <p:spPr>
            <a:xfrm flipV="1">
              <a:off x="1325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userDrawn="1"/>
          </p:nvCxnSpPr>
          <p:spPr>
            <a:xfrm flipV="1">
              <a:off x="1335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userDrawn="1"/>
          </p:nvCxnSpPr>
          <p:spPr>
            <a:xfrm flipV="1">
              <a:off x="1344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userDrawn="1"/>
          </p:nvCxnSpPr>
          <p:spPr>
            <a:xfrm flipV="1">
              <a:off x="1353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userDrawn="1"/>
          </p:nvCxnSpPr>
          <p:spPr>
            <a:xfrm flipV="1">
              <a:off x="1362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userDrawn="1"/>
          </p:nvCxnSpPr>
          <p:spPr>
            <a:xfrm flipV="1">
              <a:off x="1371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userDrawn="1"/>
          </p:nvCxnSpPr>
          <p:spPr>
            <a:xfrm flipV="1">
              <a:off x="1380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userDrawn="1"/>
          </p:nvCxnSpPr>
          <p:spPr>
            <a:xfrm flipV="1">
              <a:off x="1389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userDrawn="1"/>
          </p:nvCxnSpPr>
          <p:spPr>
            <a:xfrm flipV="1">
              <a:off x="1399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userDrawn="1"/>
          </p:nvCxnSpPr>
          <p:spPr>
            <a:xfrm flipV="1">
              <a:off x="1408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userDrawn="1"/>
          </p:nvCxnSpPr>
          <p:spPr>
            <a:xfrm>
              <a:off x="0" y="914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userDrawn="1"/>
          </p:nvCxnSpPr>
          <p:spPr>
            <a:xfrm>
              <a:off x="457200" y="548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userDrawn="1"/>
          </p:nvCxnSpPr>
          <p:spPr>
            <a:xfrm>
              <a:off x="457200" y="640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userDrawn="1"/>
          </p:nvCxnSpPr>
          <p:spPr>
            <a:xfrm>
              <a:off x="457200" y="731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userDrawn="1"/>
          </p:nvCxnSpPr>
          <p:spPr>
            <a:xfrm>
              <a:off x="457200" y="822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userDrawn="1"/>
          </p:nvCxnSpPr>
          <p:spPr>
            <a:xfrm>
              <a:off x="0" y="1371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userDrawn="1"/>
          </p:nvCxnSpPr>
          <p:spPr>
            <a:xfrm>
              <a:off x="457200" y="1005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userDrawn="1"/>
          </p:nvCxnSpPr>
          <p:spPr>
            <a:xfrm>
              <a:off x="457200" y="1097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userDrawn="1"/>
          </p:nvCxnSpPr>
          <p:spPr>
            <a:xfrm>
              <a:off x="457200" y="1188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userDrawn="1"/>
          </p:nvCxnSpPr>
          <p:spPr>
            <a:xfrm>
              <a:off x="457200" y="1280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userDrawn="1"/>
          </p:nvCxnSpPr>
          <p:spPr>
            <a:xfrm>
              <a:off x="0" y="1828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userDrawn="1"/>
          </p:nvCxnSpPr>
          <p:spPr>
            <a:xfrm>
              <a:off x="457200" y="1463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userDrawn="1"/>
          </p:nvCxnSpPr>
          <p:spPr>
            <a:xfrm>
              <a:off x="457200" y="1554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userDrawn="1"/>
          </p:nvCxnSpPr>
          <p:spPr>
            <a:xfrm>
              <a:off x="457200" y="1645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userDrawn="1"/>
          </p:nvCxnSpPr>
          <p:spPr>
            <a:xfrm>
              <a:off x="457200" y="1737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userDrawn="1"/>
          </p:nvCxnSpPr>
          <p:spPr>
            <a:xfrm>
              <a:off x="0" y="2286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userDrawn="1"/>
          </p:nvCxnSpPr>
          <p:spPr>
            <a:xfrm>
              <a:off x="457200" y="1920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userDrawn="1"/>
          </p:nvCxnSpPr>
          <p:spPr>
            <a:xfrm>
              <a:off x="457200" y="2011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userDrawn="1"/>
          </p:nvCxnSpPr>
          <p:spPr>
            <a:xfrm>
              <a:off x="457200" y="2103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userDrawn="1"/>
          </p:nvCxnSpPr>
          <p:spPr>
            <a:xfrm>
              <a:off x="457200" y="2194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userDrawn="1"/>
          </p:nvCxnSpPr>
          <p:spPr>
            <a:xfrm>
              <a:off x="0" y="2743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userDrawn="1"/>
          </p:nvCxnSpPr>
          <p:spPr>
            <a:xfrm>
              <a:off x="457200" y="2377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userDrawn="1"/>
          </p:nvCxnSpPr>
          <p:spPr>
            <a:xfrm>
              <a:off x="457200" y="2468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userDrawn="1"/>
          </p:nvCxnSpPr>
          <p:spPr>
            <a:xfrm>
              <a:off x="457200" y="2560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userDrawn="1"/>
          </p:nvCxnSpPr>
          <p:spPr>
            <a:xfrm>
              <a:off x="457200" y="2651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userDrawn="1"/>
          </p:nvCxnSpPr>
          <p:spPr>
            <a:xfrm>
              <a:off x="0" y="3200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userDrawn="1"/>
          </p:nvCxnSpPr>
          <p:spPr>
            <a:xfrm>
              <a:off x="457200" y="2834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userDrawn="1"/>
          </p:nvCxnSpPr>
          <p:spPr>
            <a:xfrm>
              <a:off x="457200" y="2926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userDrawn="1"/>
          </p:nvCxnSpPr>
          <p:spPr>
            <a:xfrm>
              <a:off x="457200" y="3017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userDrawn="1"/>
          </p:nvCxnSpPr>
          <p:spPr>
            <a:xfrm>
              <a:off x="457200" y="3108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userDrawn="1"/>
          </p:nvCxnSpPr>
          <p:spPr>
            <a:xfrm>
              <a:off x="0" y="3657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userDrawn="1"/>
          </p:nvCxnSpPr>
          <p:spPr>
            <a:xfrm>
              <a:off x="457200" y="3291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userDrawn="1"/>
          </p:nvCxnSpPr>
          <p:spPr>
            <a:xfrm>
              <a:off x="457200" y="3383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userDrawn="1"/>
          </p:nvCxnSpPr>
          <p:spPr>
            <a:xfrm>
              <a:off x="457200" y="3474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userDrawn="1"/>
          </p:nvCxnSpPr>
          <p:spPr>
            <a:xfrm>
              <a:off x="457200" y="3566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userDrawn="1"/>
          </p:nvCxnSpPr>
          <p:spPr>
            <a:xfrm>
              <a:off x="457200" y="3749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userDrawn="1"/>
          </p:nvCxnSpPr>
          <p:spPr>
            <a:xfrm>
              <a:off x="457200" y="3840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userDrawn="1"/>
          </p:nvCxnSpPr>
          <p:spPr>
            <a:xfrm>
              <a:off x="457200" y="3931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userDrawn="1"/>
          </p:nvCxnSpPr>
          <p:spPr>
            <a:xfrm>
              <a:off x="457200" y="4023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userDrawn="1"/>
          </p:nvCxnSpPr>
          <p:spPr>
            <a:xfrm>
              <a:off x="0" y="4572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userDrawn="1"/>
          </p:nvCxnSpPr>
          <p:spPr>
            <a:xfrm>
              <a:off x="457200" y="4206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userDrawn="1"/>
          </p:nvCxnSpPr>
          <p:spPr>
            <a:xfrm>
              <a:off x="457200" y="4297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userDrawn="1"/>
          </p:nvCxnSpPr>
          <p:spPr>
            <a:xfrm>
              <a:off x="457200" y="4389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userDrawn="1"/>
          </p:nvCxnSpPr>
          <p:spPr>
            <a:xfrm>
              <a:off x="457200" y="4480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userDrawn="1"/>
          </p:nvCxnSpPr>
          <p:spPr>
            <a:xfrm>
              <a:off x="0" y="5029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userDrawn="1"/>
          </p:nvCxnSpPr>
          <p:spPr>
            <a:xfrm>
              <a:off x="457200" y="4663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userDrawn="1"/>
          </p:nvCxnSpPr>
          <p:spPr>
            <a:xfrm>
              <a:off x="457200" y="4754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userDrawn="1"/>
          </p:nvCxnSpPr>
          <p:spPr>
            <a:xfrm>
              <a:off x="457200" y="4846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userDrawn="1"/>
          </p:nvCxnSpPr>
          <p:spPr>
            <a:xfrm>
              <a:off x="457200" y="4937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userDrawn="1"/>
          </p:nvCxnSpPr>
          <p:spPr>
            <a:xfrm>
              <a:off x="0" y="5486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userDrawn="1"/>
          </p:nvCxnSpPr>
          <p:spPr>
            <a:xfrm>
              <a:off x="457200" y="5120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userDrawn="1"/>
          </p:nvCxnSpPr>
          <p:spPr>
            <a:xfrm>
              <a:off x="457200" y="5212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userDrawn="1"/>
          </p:nvCxnSpPr>
          <p:spPr>
            <a:xfrm>
              <a:off x="457200" y="5303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userDrawn="1"/>
          </p:nvCxnSpPr>
          <p:spPr>
            <a:xfrm>
              <a:off x="457200" y="5394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userDrawn="1"/>
          </p:nvCxnSpPr>
          <p:spPr>
            <a:xfrm>
              <a:off x="0" y="5943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userDrawn="1"/>
          </p:nvCxnSpPr>
          <p:spPr>
            <a:xfrm>
              <a:off x="457200" y="5577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userDrawn="1"/>
          </p:nvCxnSpPr>
          <p:spPr>
            <a:xfrm>
              <a:off x="457200" y="5669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userDrawn="1"/>
          </p:nvCxnSpPr>
          <p:spPr>
            <a:xfrm>
              <a:off x="457200" y="5760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userDrawn="1"/>
          </p:nvCxnSpPr>
          <p:spPr>
            <a:xfrm>
              <a:off x="457200" y="5852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userDrawn="1"/>
          </p:nvCxnSpPr>
          <p:spPr>
            <a:xfrm>
              <a:off x="0" y="6400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userDrawn="1"/>
          </p:nvCxnSpPr>
          <p:spPr>
            <a:xfrm>
              <a:off x="457200" y="6035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userDrawn="1"/>
          </p:nvCxnSpPr>
          <p:spPr>
            <a:xfrm>
              <a:off x="457200" y="6126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userDrawn="1"/>
          </p:nvCxnSpPr>
          <p:spPr>
            <a:xfrm>
              <a:off x="457200" y="6217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userDrawn="1"/>
          </p:nvCxnSpPr>
          <p:spPr>
            <a:xfrm>
              <a:off x="457200" y="6309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userDrawn="1"/>
          </p:nvCxnSpPr>
          <p:spPr>
            <a:xfrm>
              <a:off x="0" y="6858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userDrawn="1"/>
          </p:nvCxnSpPr>
          <p:spPr>
            <a:xfrm>
              <a:off x="457200" y="6492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userDrawn="1"/>
          </p:nvCxnSpPr>
          <p:spPr>
            <a:xfrm>
              <a:off x="457200" y="6583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userDrawn="1"/>
          </p:nvCxnSpPr>
          <p:spPr>
            <a:xfrm>
              <a:off x="457200" y="6675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userDrawn="1"/>
          </p:nvCxnSpPr>
          <p:spPr>
            <a:xfrm>
              <a:off x="457200" y="6766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userDrawn="1"/>
          </p:nvCxnSpPr>
          <p:spPr>
            <a:xfrm>
              <a:off x="0" y="7315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userDrawn="1"/>
          </p:nvCxnSpPr>
          <p:spPr>
            <a:xfrm>
              <a:off x="457200" y="6949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userDrawn="1"/>
          </p:nvCxnSpPr>
          <p:spPr>
            <a:xfrm>
              <a:off x="457200" y="7040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userDrawn="1"/>
          </p:nvCxnSpPr>
          <p:spPr>
            <a:xfrm>
              <a:off x="457200" y="7132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userDrawn="1"/>
          </p:nvCxnSpPr>
          <p:spPr>
            <a:xfrm>
              <a:off x="457200" y="7223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userDrawn="1"/>
          </p:nvCxnSpPr>
          <p:spPr>
            <a:xfrm>
              <a:off x="457200" y="7406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userDrawn="1"/>
          </p:nvCxnSpPr>
          <p:spPr>
            <a:xfrm>
              <a:off x="457200" y="7498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userDrawn="1"/>
          </p:nvCxnSpPr>
          <p:spPr>
            <a:xfrm>
              <a:off x="457200" y="7589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userDrawn="1"/>
          </p:nvCxnSpPr>
          <p:spPr>
            <a:xfrm>
              <a:off x="457200" y="7680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userDrawn="1"/>
          </p:nvCxnSpPr>
          <p:spPr>
            <a:xfrm flipV="1">
              <a:off x="50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userDrawn="1"/>
          </p:nvCxnSpPr>
          <p:spPr>
            <a:xfrm flipV="1">
              <a:off x="59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userDrawn="1"/>
          </p:nvCxnSpPr>
          <p:spPr>
            <a:xfrm flipV="1">
              <a:off x="68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userDrawn="1"/>
          </p:nvCxnSpPr>
          <p:spPr>
            <a:xfrm flipV="1">
              <a:off x="77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userDrawn="1"/>
          </p:nvCxnSpPr>
          <p:spPr>
            <a:xfrm flipV="1">
              <a:off x="86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userDrawn="1"/>
          </p:nvCxnSpPr>
          <p:spPr>
            <a:xfrm flipV="1">
              <a:off x="96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userDrawn="1"/>
          </p:nvCxnSpPr>
          <p:spPr>
            <a:xfrm flipV="1">
              <a:off x="105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userDrawn="1"/>
          </p:nvCxnSpPr>
          <p:spPr>
            <a:xfrm flipV="1">
              <a:off x="114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userDrawn="1"/>
          </p:nvCxnSpPr>
          <p:spPr>
            <a:xfrm flipV="1">
              <a:off x="123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userDrawn="1"/>
          </p:nvCxnSpPr>
          <p:spPr>
            <a:xfrm flipV="1">
              <a:off x="132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userDrawn="1"/>
          </p:nvCxnSpPr>
          <p:spPr>
            <a:xfrm flipV="1">
              <a:off x="141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userDrawn="1"/>
          </p:nvCxnSpPr>
          <p:spPr>
            <a:xfrm flipV="1">
              <a:off x="150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userDrawn="1"/>
          </p:nvCxnSpPr>
          <p:spPr>
            <a:xfrm flipV="1">
              <a:off x="160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userDrawn="1"/>
          </p:nvCxnSpPr>
          <p:spPr>
            <a:xfrm flipV="1">
              <a:off x="169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userDrawn="1"/>
          </p:nvCxnSpPr>
          <p:spPr>
            <a:xfrm flipV="1">
              <a:off x="178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userDrawn="1"/>
          </p:nvCxnSpPr>
          <p:spPr>
            <a:xfrm flipV="1">
              <a:off x="187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userDrawn="1"/>
          </p:nvCxnSpPr>
          <p:spPr>
            <a:xfrm flipV="1">
              <a:off x="196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userDrawn="1"/>
          </p:nvCxnSpPr>
          <p:spPr>
            <a:xfrm flipV="1">
              <a:off x="205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userDrawn="1"/>
          </p:nvCxnSpPr>
          <p:spPr>
            <a:xfrm flipV="1">
              <a:off x="214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userDrawn="1"/>
          </p:nvCxnSpPr>
          <p:spPr>
            <a:xfrm flipV="1">
              <a:off x="224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userDrawn="1"/>
          </p:nvCxnSpPr>
          <p:spPr>
            <a:xfrm flipV="1">
              <a:off x="2331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userDrawn="1"/>
          </p:nvCxnSpPr>
          <p:spPr>
            <a:xfrm flipV="1">
              <a:off x="2423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userDrawn="1"/>
          </p:nvCxnSpPr>
          <p:spPr>
            <a:xfrm flipV="1">
              <a:off x="2514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userDrawn="1"/>
          </p:nvCxnSpPr>
          <p:spPr>
            <a:xfrm flipV="1">
              <a:off x="2606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userDrawn="1"/>
          </p:nvCxnSpPr>
          <p:spPr>
            <a:xfrm flipV="1">
              <a:off x="2697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userDrawn="1"/>
          </p:nvCxnSpPr>
          <p:spPr>
            <a:xfrm flipV="1">
              <a:off x="2788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userDrawn="1"/>
          </p:nvCxnSpPr>
          <p:spPr>
            <a:xfrm flipV="1">
              <a:off x="2880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userDrawn="1"/>
          </p:nvCxnSpPr>
          <p:spPr>
            <a:xfrm flipV="1">
              <a:off x="2971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userDrawn="1"/>
          </p:nvCxnSpPr>
          <p:spPr>
            <a:xfrm flipV="1">
              <a:off x="3063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userDrawn="1"/>
          </p:nvCxnSpPr>
          <p:spPr>
            <a:xfrm flipV="1">
              <a:off x="3154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userDrawn="1"/>
          </p:nvCxnSpPr>
          <p:spPr>
            <a:xfrm flipV="1">
              <a:off x="3246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userDrawn="1"/>
          </p:nvCxnSpPr>
          <p:spPr>
            <a:xfrm flipV="1">
              <a:off x="3337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userDrawn="1"/>
          </p:nvCxnSpPr>
          <p:spPr>
            <a:xfrm flipV="1">
              <a:off x="3429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userDrawn="1"/>
          </p:nvCxnSpPr>
          <p:spPr>
            <a:xfrm flipV="1">
              <a:off x="3520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userDrawn="1"/>
          </p:nvCxnSpPr>
          <p:spPr>
            <a:xfrm flipV="1">
              <a:off x="3611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userDrawn="1"/>
          </p:nvCxnSpPr>
          <p:spPr>
            <a:xfrm flipV="1">
              <a:off x="3703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userDrawn="1"/>
          </p:nvCxnSpPr>
          <p:spPr>
            <a:xfrm flipV="1">
              <a:off x="3794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userDrawn="1"/>
          </p:nvCxnSpPr>
          <p:spPr>
            <a:xfrm flipV="1">
              <a:off x="3886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userDrawn="1"/>
          </p:nvCxnSpPr>
          <p:spPr>
            <a:xfrm flipV="1">
              <a:off x="3977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userDrawn="1"/>
          </p:nvCxnSpPr>
          <p:spPr>
            <a:xfrm flipV="1">
              <a:off x="4069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userDrawn="1"/>
          </p:nvCxnSpPr>
          <p:spPr>
            <a:xfrm flipV="1">
              <a:off x="4160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userDrawn="1"/>
          </p:nvCxnSpPr>
          <p:spPr>
            <a:xfrm flipV="1">
              <a:off x="4251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userDrawn="1"/>
          </p:nvCxnSpPr>
          <p:spPr>
            <a:xfrm flipV="1">
              <a:off x="4343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userDrawn="1"/>
          </p:nvCxnSpPr>
          <p:spPr>
            <a:xfrm flipV="1">
              <a:off x="4434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userDrawn="1"/>
          </p:nvCxnSpPr>
          <p:spPr>
            <a:xfrm flipV="1">
              <a:off x="4526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userDrawn="1"/>
          </p:nvCxnSpPr>
          <p:spPr>
            <a:xfrm flipV="1">
              <a:off x="4617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userDrawn="1"/>
          </p:nvCxnSpPr>
          <p:spPr>
            <a:xfrm flipV="1">
              <a:off x="4709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userDrawn="1"/>
          </p:nvCxnSpPr>
          <p:spPr>
            <a:xfrm flipV="1">
              <a:off x="4800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userDrawn="1"/>
          </p:nvCxnSpPr>
          <p:spPr>
            <a:xfrm flipV="1">
              <a:off x="4892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userDrawn="1"/>
          </p:nvCxnSpPr>
          <p:spPr>
            <a:xfrm flipV="1">
              <a:off x="4983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userDrawn="1"/>
          </p:nvCxnSpPr>
          <p:spPr>
            <a:xfrm flipV="1">
              <a:off x="5074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userDrawn="1"/>
          </p:nvCxnSpPr>
          <p:spPr>
            <a:xfrm flipV="1">
              <a:off x="5166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userDrawn="1"/>
          </p:nvCxnSpPr>
          <p:spPr>
            <a:xfrm flipV="1">
              <a:off x="5257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userDrawn="1"/>
          </p:nvCxnSpPr>
          <p:spPr>
            <a:xfrm flipV="1">
              <a:off x="5349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userDrawn="1"/>
          </p:nvCxnSpPr>
          <p:spPr>
            <a:xfrm flipV="1">
              <a:off x="5440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userDrawn="1"/>
          </p:nvCxnSpPr>
          <p:spPr>
            <a:xfrm flipV="1">
              <a:off x="5532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userDrawn="1"/>
          </p:nvCxnSpPr>
          <p:spPr>
            <a:xfrm flipV="1">
              <a:off x="5623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userDrawn="1"/>
          </p:nvCxnSpPr>
          <p:spPr>
            <a:xfrm flipV="1">
              <a:off x="5715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userDrawn="1"/>
          </p:nvCxnSpPr>
          <p:spPr>
            <a:xfrm flipV="1">
              <a:off x="5806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userDrawn="1"/>
          </p:nvCxnSpPr>
          <p:spPr>
            <a:xfrm flipV="1">
              <a:off x="5897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userDrawn="1"/>
          </p:nvCxnSpPr>
          <p:spPr>
            <a:xfrm flipV="1">
              <a:off x="5989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userDrawn="1"/>
          </p:nvCxnSpPr>
          <p:spPr>
            <a:xfrm flipV="1">
              <a:off x="6080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userDrawn="1"/>
          </p:nvCxnSpPr>
          <p:spPr>
            <a:xfrm flipV="1">
              <a:off x="6172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userDrawn="1"/>
          </p:nvCxnSpPr>
          <p:spPr>
            <a:xfrm flipV="1">
              <a:off x="6263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userDrawn="1"/>
          </p:nvCxnSpPr>
          <p:spPr>
            <a:xfrm flipV="1">
              <a:off x="6355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userDrawn="1"/>
          </p:nvCxnSpPr>
          <p:spPr>
            <a:xfrm flipV="1">
              <a:off x="6446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userDrawn="1"/>
          </p:nvCxnSpPr>
          <p:spPr>
            <a:xfrm flipV="1">
              <a:off x="6537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userDrawn="1"/>
          </p:nvCxnSpPr>
          <p:spPr>
            <a:xfrm flipV="1">
              <a:off x="6629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userDrawn="1"/>
          </p:nvCxnSpPr>
          <p:spPr>
            <a:xfrm flipV="1">
              <a:off x="6720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userDrawn="1"/>
          </p:nvCxnSpPr>
          <p:spPr>
            <a:xfrm flipV="1">
              <a:off x="6812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userDrawn="1"/>
          </p:nvCxnSpPr>
          <p:spPr>
            <a:xfrm flipV="1">
              <a:off x="6903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userDrawn="1"/>
          </p:nvCxnSpPr>
          <p:spPr>
            <a:xfrm flipV="1">
              <a:off x="6995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userDrawn="1"/>
          </p:nvCxnSpPr>
          <p:spPr>
            <a:xfrm flipV="1">
              <a:off x="7086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userDrawn="1"/>
          </p:nvCxnSpPr>
          <p:spPr>
            <a:xfrm flipV="1">
              <a:off x="7178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userDrawn="1"/>
          </p:nvCxnSpPr>
          <p:spPr>
            <a:xfrm flipV="1">
              <a:off x="7269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userDrawn="1"/>
          </p:nvCxnSpPr>
          <p:spPr>
            <a:xfrm flipV="1">
              <a:off x="7360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userDrawn="1"/>
          </p:nvCxnSpPr>
          <p:spPr>
            <a:xfrm flipV="1">
              <a:off x="7452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userDrawn="1"/>
          </p:nvCxnSpPr>
          <p:spPr>
            <a:xfrm flipV="1">
              <a:off x="7543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userDrawn="1"/>
          </p:nvCxnSpPr>
          <p:spPr>
            <a:xfrm flipV="1">
              <a:off x="7635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userDrawn="1"/>
          </p:nvCxnSpPr>
          <p:spPr>
            <a:xfrm flipV="1">
              <a:off x="7726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userDrawn="1"/>
          </p:nvCxnSpPr>
          <p:spPr>
            <a:xfrm flipV="1">
              <a:off x="7818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userDrawn="1"/>
          </p:nvCxnSpPr>
          <p:spPr>
            <a:xfrm flipV="1">
              <a:off x="7909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userDrawn="1"/>
          </p:nvCxnSpPr>
          <p:spPr>
            <a:xfrm flipV="1">
              <a:off x="8001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userDrawn="1"/>
          </p:nvCxnSpPr>
          <p:spPr>
            <a:xfrm flipV="1">
              <a:off x="8092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userDrawn="1"/>
          </p:nvCxnSpPr>
          <p:spPr>
            <a:xfrm flipV="1">
              <a:off x="8183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userDrawn="1"/>
          </p:nvCxnSpPr>
          <p:spPr>
            <a:xfrm flipV="1">
              <a:off x="8275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userDrawn="1"/>
          </p:nvCxnSpPr>
          <p:spPr>
            <a:xfrm flipV="1">
              <a:off x="8366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userDrawn="1"/>
          </p:nvCxnSpPr>
          <p:spPr>
            <a:xfrm flipV="1">
              <a:off x="8458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userDrawn="1"/>
          </p:nvCxnSpPr>
          <p:spPr>
            <a:xfrm flipV="1">
              <a:off x="8549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userDrawn="1"/>
          </p:nvCxnSpPr>
          <p:spPr>
            <a:xfrm flipV="1">
              <a:off x="8641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userDrawn="1"/>
          </p:nvCxnSpPr>
          <p:spPr>
            <a:xfrm flipV="1">
              <a:off x="8732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userDrawn="1"/>
          </p:nvCxnSpPr>
          <p:spPr>
            <a:xfrm flipV="1">
              <a:off x="8823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userDrawn="1"/>
          </p:nvCxnSpPr>
          <p:spPr>
            <a:xfrm flipV="1">
              <a:off x="8915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userDrawn="1"/>
          </p:nvCxnSpPr>
          <p:spPr>
            <a:xfrm flipV="1">
              <a:off x="9006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userDrawn="1"/>
          </p:nvCxnSpPr>
          <p:spPr>
            <a:xfrm flipV="1">
              <a:off x="9098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userDrawn="1"/>
          </p:nvCxnSpPr>
          <p:spPr>
            <a:xfrm flipV="1">
              <a:off x="9189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userDrawn="1"/>
          </p:nvCxnSpPr>
          <p:spPr>
            <a:xfrm flipV="1">
              <a:off x="9281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userDrawn="1"/>
          </p:nvCxnSpPr>
          <p:spPr>
            <a:xfrm flipV="1">
              <a:off x="9372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userDrawn="1"/>
          </p:nvCxnSpPr>
          <p:spPr>
            <a:xfrm flipV="1">
              <a:off x="9464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userDrawn="1"/>
          </p:nvCxnSpPr>
          <p:spPr>
            <a:xfrm flipV="1">
              <a:off x="9555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userDrawn="1"/>
          </p:nvCxnSpPr>
          <p:spPr>
            <a:xfrm flipV="1">
              <a:off x="9646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userDrawn="1"/>
          </p:nvCxnSpPr>
          <p:spPr>
            <a:xfrm flipV="1">
              <a:off x="9738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userDrawn="1"/>
          </p:nvCxnSpPr>
          <p:spPr>
            <a:xfrm flipV="1">
              <a:off x="9829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userDrawn="1"/>
          </p:nvCxnSpPr>
          <p:spPr>
            <a:xfrm flipV="1">
              <a:off x="9921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userDrawn="1"/>
          </p:nvCxnSpPr>
          <p:spPr>
            <a:xfrm flipV="1">
              <a:off x="10012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userDrawn="1"/>
          </p:nvCxnSpPr>
          <p:spPr>
            <a:xfrm flipV="1">
              <a:off x="10104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userDrawn="1"/>
          </p:nvCxnSpPr>
          <p:spPr>
            <a:xfrm flipV="1">
              <a:off x="10195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userDrawn="1"/>
          </p:nvCxnSpPr>
          <p:spPr>
            <a:xfrm flipV="1">
              <a:off x="10287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userDrawn="1"/>
          </p:nvCxnSpPr>
          <p:spPr>
            <a:xfrm flipV="1">
              <a:off x="10378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userDrawn="1"/>
          </p:nvCxnSpPr>
          <p:spPr>
            <a:xfrm flipV="1">
              <a:off x="10469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userDrawn="1"/>
          </p:nvCxnSpPr>
          <p:spPr>
            <a:xfrm flipV="1">
              <a:off x="10561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userDrawn="1"/>
          </p:nvCxnSpPr>
          <p:spPr>
            <a:xfrm flipV="1">
              <a:off x="10652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userDrawn="1"/>
          </p:nvCxnSpPr>
          <p:spPr>
            <a:xfrm flipV="1">
              <a:off x="10744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userDrawn="1"/>
          </p:nvCxnSpPr>
          <p:spPr>
            <a:xfrm flipV="1">
              <a:off x="10835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userDrawn="1"/>
          </p:nvCxnSpPr>
          <p:spPr>
            <a:xfrm flipV="1">
              <a:off x="10927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userDrawn="1"/>
          </p:nvCxnSpPr>
          <p:spPr>
            <a:xfrm flipV="1">
              <a:off x="11018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userDrawn="1"/>
          </p:nvCxnSpPr>
          <p:spPr>
            <a:xfrm flipV="1">
              <a:off x="11109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userDrawn="1"/>
          </p:nvCxnSpPr>
          <p:spPr>
            <a:xfrm flipV="1">
              <a:off x="11201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userDrawn="1"/>
          </p:nvCxnSpPr>
          <p:spPr>
            <a:xfrm flipV="1">
              <a:off x="11292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userDrawn="1"/>
          </p:nvCxnSpPr>
          <p:spPr>
            <a:xfrm flipV="1">
              <a:off x="11384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userDrawn="1"/>
          </p:nvCxnSpPr>
          <p:spPr>
            <a:xfrm flipV="1">
              <a:off x="11475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userDrawn="1"/>
          </p:nvCxnSpPr>
          <p:spPr>
            <a:xfrm flipV="1">
              <a:off x="11567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userDrawn="1"/>
          </p:nvCxnSpPr>
          <p:spPr>
            <a:xfrm flipV="1">
              <a:off x="11658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userDrawn="1"/>
          </p:nvCxnSpPr>
          <p:spPr>
            <a:xfrm flipV="1">
              <a:off x="11750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userDrawn="1"/>
          </p:nvCxnSpPr>
          <p:spPr>
            <a:xfrm flipV="1">
              <a:off x="11841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userDrawn="1"/>
          </p:nvCxnSpPr>
          <p:spPr>
            <a:xfrm flipV="1">
              <a:off x="1193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userDrawn="1"/>
          </p:nvCxnSpPr>
          <p:spPr>
            <a:xfrm flipV="1">
              <a:off x="1202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userDrawn="1"/>
          </p:nvCxnSpPr>
          <p:spPr>
            <a:xfrm flipV="1">
              <a:off x="1211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userDrawn="1"/>
          </p:nvCxnSpPr>
          <p:spPr>
            <a:xfrm flipV="1">
              <a:off x="1220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userDrawn="1"/>
          </p:nvCxnSpPr>
          <p:spPr>
            <a:xfrm flipV="1">
              <a:off x="1229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userDrawn="1"/>
          </p:nvCxnSpPr>
          <p:spPr>
            <a:xfrm flipV="1">
              <a:off x="1239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userDrawn="1"/>
          </p:nvCxnSpPr>
          <p:spPr>
            <a:xfrm flipV="1">
              <a:off x="1248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userDrawn="1"/>
          </p:nvCxnSpPr>
          <p:spPr>
            <a:xfrm flipV="1">
              <a:off x="1257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p:cNvCxnSpPr/>
            <p:nvPr userDrawn="1"/>
          </p:nvCxnSpPr>
          <p:spPr>
            <a:xfrm flipV="1">
              <a:off x="1266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7" name="Straight Connector 366"/>
            <p:cNvCxnSpPr/>
            <p:nvPr userDrawn="1"/>
          </p:nvCxnSpPr>
          <p:spPr>
            <a:xfrm flipV="1">
              <a:off x="1275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p:cNvCxnSpPr/>
            <p:nvPr userDrawn="1"/>
          </p:nvCxnSpPr>
          <p:spPr>
            <a:xfrm flipV="1">
              <a:off x="1284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p:cNvCxnSpPr/>
            <p:nvPr userDrawn="1"/>
          </p:nvCxnSpPr>
          <p:spPr>
            <a:xfrm flipV="1">
              <a:off x="1293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p:nvPr userDrawn="1"/>
          </p:nvCxnSpPr>
          <p:spPr>
            <a:xfrm flipV="1">
              <a:off x="1303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userDrawn="1"/>
          </p:nvCxnSpPr>
          <p:spPr>
            <a:xfrm flipV="1">
              <a:off x="1312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userDrawn="1"/>
          </p:nvCxnSpPr>
          <p:spPr>
            <a:xfrm flipV="1">
              <a:off x="1321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userDrawn="1"/>
          </p:nvCxnSpPr>
          <p:spPr>
            <a:xfrm flipV="1">
              <a:off x="1330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userDrawn="1"/>
          </p:nvCxnSpPr>
          <p:spPr>
            <a:xfrm flipV="1">
              <a:off x="1339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p:cNvCxnSpPr/>
            <p:nvPr userDrawn="1"/>
          </p:nvCxnSpPr>
          <p:spPr>
            <a:xfrm flipV="1">
              <a:off x="1348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userDrawn="1"/>
          </p:nvCxnSpPr>
          <p:spPr>
            <a:xfrm flipV="1">
              <a:off x="1357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userDrawn="1"/>
          </p:nvCxnSpPr>
          <p:spPr>
            <a:xfrm flipV="1">
              <a:off x="1367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nvGrpSpPr>
            <p:cNvPr id="378" name="Group 377"/>
            <p:cNvGrpSpPr/>
            <p:nvPr userDrawn="1"/>
          </p:nvGrpSpPr>
          <p:grpSpPr>
            <a:xfrm>
              <a:off x="13761720" y="457200"/>
              <a:ext cx="365760" cy="7315200"/>
              <a:chOff x="12999720" y="609600"/>
              <a:chExt cx="365760" cy="7315200"/>
            </a:xfrm>
          </p:grpSpPr>
          <p:cxnSp>
            <p:nvCxnSpPr>
              <p:cNvPr id="379" name="Straight Connector 378"/>
              <p:cNvCxnSpPr/>
              <p:nvPr userDrawn="1"/>
            </p:nvCxnSpPr>
            <p:spPr>
              <a:xfrm flipV="1">
                <a:off x="1299972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p:cNvCxnSpPr/>
              <p:nvPr userDrawn="1"/>
            </p:nvCxnSpPr>
            <p:spPr>
              <a:xfrm flipV="1">
                <a:off x="1309116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userDrawn="1"/>
            </p:nvCxnSpPr>
            <p:spPr>
              <a:xfrm flipV="1">
                <a:off x="1318260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userDrawn="1"/>
            </p:nvCxnSpPr>
            <p:spPr>
              <a:xfrm flipV="1">
                <a:off x="1327404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userDrawn="1"/>
            </p:nvCxnSpPr>
            <p:spPr>
              <a:xfrm flipV="1">
                <a:off x="1336548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cxnSp>
          <p:nvCxnSpPr>
            <p:cNvPr id="384" name="Straight Connector 383"/>
            <p:cNvCxnSpPr/>
            <p:nvPr userDrawn="1"/>
          </p:nvCxnSpPr>
          <p:spPr>
            <a:xfrm>
              <a:off x="457200" y="502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userDrawn="1"/>
          </p:nvCxnSpPr>
          <p:spPr>
            <a:xfrm>
              <a:off x="457200" y="594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userDrawn="1"/>
          </p:nvCxnSpPr>
          <p:spPr>
            <a:xfrm>
              <a:off x="457200" y="685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userDrawn="1"/>
          </p:nvCxnSpPr>
          <p:spPr>
            <a:xfrm>
              <a:off x="457200" y="777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p:cNvCxnSpPr/>
            <p:nvPr userDrawn="1"/>
          </p:nvCxnSpPr>
          <p:spPr>
            <a:xfrm>
              <a:off x="457200" y="960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p:cNvCxnSpPr/>
            <p:nvPr userDrawn="1"/>
          </p:nvCxnSpPr>
          <p:spPr>
            <a:xfrm>
              <a:off x="457200" y="1051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userDrawn="1"/>
          </p:nvCxnSpPr>
          <p:spPr>
            <a:xfrm>
              <a:off x="457200" y="1143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userDrawn="1"/>
          </p:nvCxnSpPr>
          <p:spPr>
            <a:xfrm>
              <a:off x="457200" y="1234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userDrawn="1"/>
          </p:nvCxnSpPr>
          <p:spPr>
            <a:xfrm>
              <a:off x="457200" y="868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p:cNvCxnSpPr/>
            <p:nvPr userDrawn="1"/>
          </p:nvCxnSpPr>
          <p:spPr>
            <a:xfrm>
              <a:off x="457200" y="1325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userDrawn="1"/>
          </p:nvCxnSpPr>
          <p:spPr>
            <a:xfrm>
              <a:off x="457200" y="1417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userDrawn="1"/>
          </p:nvCxnSpPr>
          <p:spPr>
            <a:xfrm>
              <a:off x="457200" y="1508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userDrawn="1"/>
          </p:nvCxnSpPr>
          <p:spPr>
            <a:xfrm>
              <a:off x="457200" y="1600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p:cNvCxnSpPr/>
            <p:nvPr userDrawn="1"/>
          </p:nvCxnSpPr>
          <p:spPr>
            <a:xfrm>
              <a:off x="457200" y="1691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p:cNvCxnSpPr/>
            <p:nvPr userDrawn="1"/>
          </p:nvCxnSpPr>
          <p:spPr>
            <a:xfrm>
              <a:off x="457200" y="1874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userDrawn="1"/>
          </p:nvCxnSpPr>
          <p:spPr>
            <a:xfrm>
              <a:off x="457200" y="1965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userDrawn="1"/>
          </p:nvCxnSpPr>
          <p:spPr>
            <a:xfrm>
              <a:off x="457200" y="2148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p:cNvCxnSpPr/>
            <p:nvPr userDrawn="1"/>
          </p:nvCxnSpPr>
          <p:spPr>
            <a:xfrm>
              <a:off x="457200" y="1783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userDrawn="1"/>
          </p:nvCxnSpPr>
          <p:spPr>
            <a:xfrm>
              <a:off x="457200" y="2240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userDrawn="1"/>
          </p:nvCxnSpPr>
          <p:spPr>
            <a:xfrm>
              <a:off x="457200" y="2331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userDrawn="1"/>
          </p:nvCxnSpPr>
          <p:spPr>
            <a:xfrm>
              <a:off x="457200" y="2423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userDrawn="1"/>
          </p:nvCxnSpPr>
          <p:spPr>
            <a:xfrm>
              <a:off x="457200" y="2514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userDrawn="1"/>
          </p:nvCxnSpPr>
          <p:spPr>
            <a:xfrm>
              <a:off x="457200" y="2606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userDrawn="1"/>
          </p:nvCxnSpPr>
          <p:spPr>
            <a:xfrm>
              <a:off x="457200" y="2788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userDrawn="1"/>
          </p:nvCxnSpPr>
          <p:spPr>
            <a:xfrm>
              <a:off x="457200" y="2880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userDrawn="1"/>
          </p:nvCxnSpPr>
          <p:spPr>
            <a:xfrm>
              <a:off x="457200" y="2971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userDrawn="1"/>
          </p:nvCxnSpPr>
          <p:spPr>
            <a:xfrm>
              <a:off x="457200" y="3063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userDrawn="1"/>
          </p:nvCxnSpPr>
          <p:spPr>
            <a:xfrm>
              <a:off x="457200" y="2697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userDrawn="1"/>
          </p:nvCxnSpPr>
          <p:spPr>
            <a:xfrm>
              <a:off x="457200" y="3154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userDrawn="1"/>
          </p:nvCxnSpPr>
          <p:spPr>
            <a:xfrm>
              <a:off x="457200" y="3246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userDrawn="1"/>
          </p:nvCxnSpPr>
          <p:spPr>
            <a:xfrm>
              <a:off x="457200" y="3337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userDrawn="1"/>
          </p:nvCxnSpPr>
          <p:spPr>
            <a:xfrm>
              <a:off x="457200" y="3429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userDrawn="1"/>
          </p:nvCxnSpPr>
          <p:spPr>
            <a:xfrm>
              <a:off x="457200" y="3520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userDrawn="1"/>
          </p:nvCxnSpPr>
          <p:spPr>
            <a:xfrm>
              <a:off x="457200" y="3703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userDrawn="1"/>
          </p:nvCxnSpPr>
          <p:spPr>
            <a:xfrm>
              <a:off x="457200" y="3794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userDrawn="1"/>
          </p:nvCxnSpPr>
          <p:spPr>
            <a:xfrm>
              <a:off x="457200" y="3886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userDrawn="1"/>
          </p:nvCxnSpPr>
          <p:spPr>
            <a:xfrm>
              <a:off x="457200" y="3977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userDrawn="1"/>
          </p:nvCxnSpPr>
          <p:spPr>
            <a:xfrm>
              <a:off x="457200" y="3611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userDrawn="1"/>
          </p:nvCxnSpPr>
          <p:spPr>
            <a:xfrm>
              <a:off x="457200" y="4069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userDrawn="1"/>
          </p:nvCxnSpPr>
          <p:spPr>
            <a:xfrm>
              <a:off x="457200" y="4160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userDrawn="1"/>
          </p:nvCxnSpPr>
          <p:spPr>
            <a:xfrm>
              <a:off x="457200" y="4251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userDrawn="1"/>
          </p:nvCxnSpPr>
          <p:spPr>
            <a:xfrm>
              <a:off x="457200" y="4343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userDrawn="1"/>
          </p:nvCxnSpPr>
          <p:spPr>
            <a:xfrm>
              <a:off x="457200" y="4434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userDrawn="1"/>
          </p:nvCxnSpPr>
          <p:spPr>
            <a:xfrm>
              <a:off x="457200" y="4617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userDrawn="1"/>
          </p:nvCxnSpPr>
          <p:spPr>
            <a:xfrm>
              <a:off x="457200" y="4709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userDrawn="1"/>
          </p:nvCxnSpPr>
          <p:spPr>
            <a:xfrm>
              <a:off x="457200" y="4800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userDrawn="1"/>
          </p:nvCxnSpPr>
          <p:spPr>
            <a:xfrm>
              <a:off x="457200" y="4892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userDrawn="1"/>
          </p:nvCxnSpPr>
          <p:spPr>
            <a:xfrm>
              <a:off x="457200" y="4526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userDrawn="1"/>
          </p:nvCxnSpPr>
          <p:spPr>
            <a:xfrm>
              <a:off x="457200" y="4983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userDrawn="1"/>
          </p:nvCxnSpPr>
          <p:spPr>
            <a:xfrm>
              <a:off x="457200" y="5074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userDrawn="1"/>
          </p:nvCxnSpPr>
          <p:spPr>
            <a:xfrm>
              <a:off x="457200" y="5166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userDrawn="1"/>
          </p:nvCxnSpPr>
          <p:spPr>
            <a:xfrm>
              <a:off x="457200" y="5257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userDrawn="1"/>
          </p:nvCxnSpPr>
          <p:spPr>
            <a:xfrm>
              <a:off x="457200" y="5349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userDrawn="1"/>
          </p:nvCxnSpPr>
          <p:spPr>
            <a:xfrm>
              <a:off x="457200" y="5532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userDrawn="1"/>
          </p:nvCxnSpPr>
          <p:spPr>
            <a:xfrm>
              <a:off x="457200" y="5623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userDrawn="1"/>
          </p:nvCxnSpPr>
          <p:spPr>
            <a:xfrm>
              <a:off x="457200" y="5715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userDrawn="1"/>
          </p:nvCxnSpPr>
          <p:spPr>
            <a:xfrm>
              <a:off x="457200" y="5806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userDrawn="1"/>
          </p:nvCxnSpPr>
          <p:spPr>
            <a:xfrm>
              <a:off x="457200" y="5440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userDrawn="1"/>
          </p:nvCxnSpPr>
          <p:spPr>
            <a:xfrm>
              <a:off x="457200" y="5897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userDrawn="1"/>
          </p:nvCxnSpPr>
          <p:spPr>
            <a:xfrm>
              <a:off x="457200" y="5989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userDrawn="1"/>
          </p:nvCxnSpPr>
          <p:spPr>
            <a:xfrm>
              <a:off x="457200" y="6080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userDrawn="1"/>
          </p:nvCxnSpPr>
          <p:spPr>
            <a:xfrm>
              <a:off x="457200" y="6263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userDrawn="1"/>
          </p:nvCxnSpPr>
          <p:spPr>
            <a:xfrm>
              <a:off x="457200" y="6446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userDrawn="1"/>
          </p:nvCxnSpPr>
          <p:spPr>
            <a:xfrm>
              <a:off x="457200" y="6537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userDrawn="1"/>
          </p:nvCxnSpPr>
          <p:spPr>
            <a:xfrm>
              <a:off x="457200" y="6629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userDrawn="1"/>
          </p:nvCxnSpPr>
          <p:spPr>
            <a:xfrm>
              <a:off x="457200" y="6720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userDrawn="1"/>
          </p:nvCxnSpPr>
          <p:spPr>
            <a:xfrm>
              <a:off x="457200" y="6355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userDrawn="1"/>
          </p:nvCxnSpPr>
          <p:spPr>
            <a:xfrm>
              <a:off x="457200" y="6812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userDrawn="1"/>
          </p:nvCxnSpPr>
          <p:spPr>
            <a:xfrm>
              <a:off x="457200" y="6903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userDrawn="1"/>
          </p:nvCxnSpPr>
          <p:spPr>
            <a:xfrm>
              <a:off x="457200" y="6995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userDrawn="1"/>
          </p:nvCxnSpPr>
          <p:spPr>
            <a:xfrm>
              <a:off x="457200" y="7086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userDrawn="1"/>
          </p:nvCxnSpPr>
          <p:spPr>
            <a:xfrm>
              <a:off x="457200" y="7178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userDrawn="1"/>
          </p:nvCxnSpPr>
          <p:spPr>
            <a:xfrm>
              <a:off x="457200" y="7360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userDrawn="1"/>
          </p:nvCxnSpPr>
          <p:spPr>
            <a:xfrm>
              <a:off x="457200" y="7452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p:cNvCxnSpPr/>
            <p:nvPr userDrawn="1"/>
          </p:nvCxnSpPr>
          <p:spPr>
            <a:xfrm>
              <a:off x="457200" y="7543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p:cNvCxnSpPr/>
            <p:nvPr userDrawn="1"/>
          </p:nvCxnSpPr>
          <p:spPr>
            <a:xfrm>
              <a:off x="457200" y="7635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p:cNvCxnSpPr/>
            <p:nvPr userDrawn="1"/>
          </p:nvCxnSpPr>
          <p:spPr>
            <a:xfrm>
              <a:off x="457200" y="7269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p:cNvCxnSpPr/>
            <p:nvPr userDrawn="1"/>
          </p:nvCxnSpPr>
          <p:spPr>
            <a:xfrm>
              <a:off x="457200" y="7726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463" name="Rectangle 462"/>
            <p:cNvSpPr/>
            <p:nvPr userDrawn="1"/>
          </p:nvSpPr>
          <p:spPr>
            <a:xfrm>
              <a:off x="0" y="0"/>
              <a:ext cx="14630400" cy="8229600"/>
            </a:xfrm>
            <a:prstGeom prst="rect">
              <a:avLst/>
            </a:prstGeom>
            <a:solidFill>
              <a:schemeClr val="tx1">
                <a:alpha val="40000"/>
              </a:schemeClr>
            </a:solidFill>
          </p:spPr>
          <p:txBody>
            <a:bodyPr wrap="square" lIns="0" tIns="0" rIns="0" bIns="0" rtlCol="0" anchor="ctr">
              <a:spAutoFit/>
            </a:bodyPr>
            <a:lstStyle/>
            <a:p>
              <a:pPr algn="ctr"/>
              <a:endParaRPr lang="en-US" sz="1400" b="0" i="0" dirty="0">
                <a:solidFill>
                  <a:schemeClr val="bg2"/>
                </a:solidFill>
                <a:latin typeface="Arial Regular" charset="0"/>
              </a:endParaRPr>
            </a:p>
          </p:txBody>
        </p:sp>
        <p:grpSp>
          <p:nvGrpSpPr>
            <p:cNvPr id="475" name="Group 474"/>
            <p:cNvGrpSpPr/>
            <p:nvPr userDrawn="1"/>
          </p:nvGrpSpPr>
          <p:grpSpPr>
            <a:xfrm>
              <a:off x="914400" y="7899655"/>
              <a:ext cx="2713350" cy="220571"/>
              <a:chOff x="914400" y="7899655"/>
              <a:chExt cx="2713350" cy="220571"/>
            </a:xfrm>
          </p:grpSpPr>
          <p:sp>
            <p:nvSpPr>
              <p:cNvPr id="476"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Tahoma" panose="020B0604030504040204" pitchFamily="34" charset="0"/>
                    <a:ea typeface="Tahoma" panose="020B0604030504040204" pitchFamily="34" charset="0"/>
                    <a:cs typeface="Tahoma" panose="020B0604030504040204" pitchFamily="34" charset="0"/>
                  </a:rPr>
                  <a:t>©</a:t>
                </a:r>
                <a:r>
                  <a:rPr lang="en-US" sz="400" b="0" i="0" dirty="0">
                    <a:latin typeface="Tahoma" panose="020B0604030504040204" pitchFamily="34" charset="0"/>
                    <a:ea typeface="Tahoma" panose="020B0604030504040204" pitchFamily="34" charset="0"/>
                    <a:cs typeface="Tahoma" panose="020B0604030504040204" pitchFamily="34" charset="0"/>
                  </a:rPr>
                  <a:t> </a:t>
                </a:r>
                <a:r>
                  <a:rPr lang="en-US" sz="799" b="0" i="0" dirty="0">
                    <a:latin typeface="Tahoma" panose="020B0604030504040204" pitchFamily="34" charset="0"/>
                    <a:ea typeface="Tahoma" panose="020B0604030504040204" pitchFamily="34" charset="0"/>
                    <a:cs typeface="Tahoma" panose="020B0604030504040204" pitchFamily="34" charset="0"/>
                  </a:rPr>
                  <a:t>2020 IBM Corporation</a:t>
                </a:r>
                <a:r>
                  <a:rPr lang="en-US" sz="799" b="0" i="0" baseline="0" dirty="0">
                    <a:latin typeface="Tahoma" panose="020B0604030504040204" pitchFamily="34" charset="0"/>
                    <a:ea typeface="Tahoma" panose="020B0604030504040204" pitchFamily="34" charset="0"/>
                    <a:cs typeface="Tahoma" panose="020B0604030504040204" pitchFamily="34" charset="0"/>
                  </a:rPr>
                  <a:t>              </a:t>
                </a:r>
                <a:r>
                  <a:rPr lang="en-US" sz="799" b="0" i="0" dirty="0">
                    <a:latin typeface="Tahoma" panose="020B0604030504040204" pitchFamily="34" charset="0"/>
                    <a:ea typeface="Tahoma" panose="020B0604030504040204" pitchFamily="34" charset="0"/>
                    <a:cs typeface="Tahoma" panose="020B0604030504040204" pitchFamily="34" charset="0"/>
                  </a:rPr>
                  <a:t> </a:t>
                </a:r>
              </a:p>
            </p:txBody>
          </p:sp>
          <p:sp>
            <p:nvSpPr>
              <p:cNvPr id="477"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grpSp>
      <p:sp>
        <p:nvSpPr>
          <p:cNvPr id="479"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Tahoma" panose="020B0604030504040204" pitchFamily="34" charset="0"/>
                <a:ea typeface="Tahoma" panose="020B0604030504040204" pitchFamily="34" charset="0"/>
                <a:cs typeface="Tahoma" panose="020B0604030504040204" pitchFamily="34" charset="0"/>
              </a:rPr>
              <a:t>IBM Services</a:t>
            </a:r>
          </a:p>
        </p:txBody>
      </p:sp>
      <p:sp>
        <p:nvSpPr>
          <p:cNvPr id="480"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84559327"/>
      </p:ext>
    </p:extLst>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ver_large type">
    <p:spTree>
      <p:nvGrpSpPr>
        <p:cNvPr id="1" name=""/>
        <p:cNvGrpSpPr/>
        <p:nvPr/>
      </p:nvGrpSpPr>
      <p:grpSpPr>
        <a:xfrm>
          <a:off x="0" y="0"/>
          <a:ext cx="0" cy="0"/>
          <a:chOff x="0" y="0"/>
          <a:chExt cx="0" cy="0"/>
        </a:xfrm>
      </p:grpSpPr>
      <p:cxnSp>
        <p:nvCxnSpPr>
          <p:cNvPr id="4" name="Straight Connector 3"/>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2227" y="7541839"/>
            <a:ext cx="570973" cy="230561"/>
          </a:xfrm>
          <a:prstGeom prst="rect">
            <a:avLst/>
          </a:prstGeom>
        </p:spPr>
      </p:pic>
      <p:sp>
        <p:nvSpPr>
          <p:cNvPr id="11" name="Title 10"/>
          <p:cNvSpPr>
            <a:spLocks noGrp="1"/>
          </p:cNvSpPr>
          <p:nvPr>
            <p:ph type="title"/>
          </p:nvPr>
        </p:nvSpPr>
        <p:spPr>
          <a:xfrm>
            <a:off x="4114800" y="411480"/>
            <a:ext cx="10058400" cy="5760720"/>
          </a:xfrm>
        </p:spPr>
        <p:txBody>
          <a:bodyPr>
            <a:noAutofit/>
          </a:bodyPr>
          <a:lstStyle>
            <a:lvl1pPr>
              <a:defRPr sz="5400" b="1"/>
            </a:lvl1pPr>
          </a:lstStyle>
          <a:p>
            <a:r>
              <a:rPr lang="en-US" dirty="0"/>
              <a:t>Click to edit Master title style</a:t>
            </a:r>
          </a:p>
        </p:txBody>
      </p:sp>
    </p:spTree>
    <p:extLst>
      <p:ext uri="{BB962C8B-B14F-4D97-AF65-F5344CB8AC3E}">
        <p14:creationId xmlns:p14="http://schemas.microsoft.com/office/powerpoint/2010/main" val="80070589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2_Cover_large type">
    <p:bg>
      <p:bgPr>
        <a:solidFill>
          <a:schemeClr val="accent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2227" y="7541839"/>
            <a:ext cx="570973" cy="230561"/>
          </a:xfrm>
          <a:prstGeom prst="rect">
            <a:avLst/>
          </a:prstGeom>
        </p:spPr>
      </p:pic>
      <p:sp>
        <p:nvSpPr>
          <p:cNvPr id="11" name="Title 10"/>
          <p:cNvSpPr>
            <a:spLocks noGrp="1"/>
          </p:cNvSpPr>
          <p:nvPr>
            <p:ph type="title"/>
          </p:nvPr>
        </p:nvSpPr>
        <p:spPr>
          <a:xfrm>
            <a:off x="4114800" y="411480"/>
            <a:ext cx="10058400" cy="5760720"/>
          </a:xfrm>
        </p:spPr>
        <p:txBody>
          <a:bodyPr>
            <a:noAutofit/>
          </a:bodyPr>
          <a:lstStyle>
            <a:lvl1pPr>
              <a:defRPr sz="5400" b="1"/>
            </a:lvl1pPr>
          </a:lstStyle>
          <a:p>
            <a:r>
              <a:rPr lang="en-US" dirty="0"/>
              <a:t>Click to edit Master title style</a:t>
            </a:r>
          </a:p>
        </p:txBody>
      </p:sp>
    </p:spTree>
    <p:extLst>
      <p:ext uri="{BB962C8B-B14F-4D97-AF65-F5344CB8AC3E}">
        <p14:creationId xmlns:p14="http://schemas.microsoft.com/office/powerpoint/2010/main" val="241349596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Cover_large type">
    <p:bg>
      <p:bgPr>
        <a:solidFill>
          <a:schemeClr val="bg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365760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2228" y="7541839"/>
            <a:ext cx="570972" cy="230561"/>
          </a:xfrm>
          <a:prstGeom prst="rect">
            <a:avLst/>
          </a:prstGeom>
        </p:spPr>
      </p:pic>
      <p:sp>
        <p:nvSpPr>
          <p:cNvPr id="11" name="Title 10"/>
          <p:cNvSpPr>
            <a:spLocks noGrp="1"/>
          </p:cNvSpPr>
          <p:nvPr>
            <p:ph type="title"/>
          </p:nvPr>
        </p:nvSpPr>
        <p:spPr>
          <a:xfrm>
            <a:off x="4114800" y="411480"/>
            <a:ext cx="10058400" cy="5760720"/>
          </a:xfrm>
        </p:spPr>
        <p:txBody>
          <a:bodyPr>
            <a:noAutofit/>
          </a:bodyPr>
          <a:lstStyle>
            <a:lvl1pPr>
              <a:defRPr sz="5400" b="1">
                <a:solidFill>
                  <a:schemeClr val="tx1"/>
                </a:solidFill>
              </a:defRPr>
            </a:lvl1pPr>
          </a:lstStyle>
          <a:p>
            <a:r>
              <a:rPr lang="en-US" dirty="0"/>
              <a:t>Click to edit Master 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776472" y="7260336"/>
            <a:ext cx="2131024" cy="848562"/>
          </a:xfrm>
          <a:prstGeom prst="rect">
            <a:avLst/>
          </a:prstGeom>
          <a:ln>
            <a:noFill/>
          </a:ln>
        </p:spPr>
      </p:pic>
    </p:spTree>
    <p:extLst>
      <p:ext uri="{BB962C8B-B14F-4D97-AF65-F5344CB8AC3E}">
        <p14:creationId xmlns:p14="http://schemas.microsoft.com/office/powerpoint/2010/main" val="353510968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ver_full photo">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14630400" cy="8229600"/>
          </a:xfrm>
        </p:spPr>
        <p:txBody>
          <a:bodyPr/>
          <a:lstStyle>
            <a:lvl1pPr>
              <a:defRPr/>
            </a:lvl1pPr>
          </a:lstStyle>
          <a:p>
            <a:endParaRPr lang="en-US" dirty="0"/>
          </a:p>
        </p:txBody>
      </p:sp>
      <p:sp>
        <p:nvSpPr>
          <p:cNvPr id="11" name="Title 10"/>
          <p:cNvSpPr>
            <a:spLocks noGrp="1"/>
          </p:cNvSpPr>
          <p:nvPr>
            <p:ph type="title"/>
          </p:nvPr>
        </p:nvSpPr>
        <p:spPr>
          <a:xfrm>
            <a:off x="4114800" y="411480"/>
            <a:ext cx="10058400" cy="3383280"/>
          </a:xfrm>
        </p:spPr>
        <p:txBody>
          <a:bodyPr>
            <a:noAutofit/>
          </a:bodyPr>
          <a:lstStyle>
            <a:lvl1pPr>
              <a:defRPr sz="5400" b="1">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cxnSp>
        <p:nvCxnSpPr>
          <p:cNvPr id="4" name="Straight Connector 3"/>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97147" y="7541839"/>
            <a:ext cx="570973" cy="230561"/>
          </a:xfrm>
          <a:prstGeom prst="rect">
            <a:avLst/>
          </a:prstGeom>
        </p:spPr>
      </p:pic>
    </p:spTree>
    <p:extLst>
      <p:ext uri="{BB962C8B-B14F-4D97-AF65-F5344CB8AC3E}">
        <p14:creationId xmlns:p14="http://schemas.microsoft.com/office/powerpoint/2010/main" val="142695851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over_small type_dark">
    <p:spTree>
      <p:nvGrpSpPr>
        <p:cNvPr id="1" name=""/>
        <p:cNvGrpSpPr/>
        <p:nvPr/>
      </p:nvGrpSpPr>
      <p:grpSpPr>
        <a:xfrm>
          <a:off x="0" y="0"/>
          <a:ext cx="0" cy="0"/>
          <a:chOff x="0" y="0"/>
          <a:chExt cx="0" cy="0"/>
        </a:xfrm>
      </p:grpSpPr>
      <p:sp>
        <p:nvSpPr>
          <p:cNvPr id="11" name="Title 10"/>
          <p:cNvSpPr>
            <a:spLocks noGrp="1"/>
          </p:cNvSpPr>
          <p:nvPr>
            <p:ph type="title"/>
          </p:nvPr>
        </p:nvSpPr>
        <p:spPr>
          <a:xfrm>
            <a:off x="4114800" y="435811"/>
            <a:ext cx="9829800" cy="1188720"/>
          </a:xfrm>
        </p:spPr>
        <p:txBody>
          <a:bodyPr>
            <a:noAutofit/>
          </a:bodyPr>
          <a:lstStyle>
            <a:lvl1pPr marL="0" indent="0">
              <a:tabLst/>
              <a:defRPr sz="3600" b="1"/>
            </a:lvl1pPr>
          </a:lstStyle>
          <a:p>
            <a:r>
              <a:rPr lang="en-US" dirty="0"/>
              <a:t>Click to edit Master title style</a:t>
            </a:r>
          </a:p>
        </p:txBody>
      </p:sp>
      <p:cxnSp>
        <p:nvCxnSpPr>
          <p:cNvPr id="15" name="Straight Connector 14"/>
          <p:cNvCxnSpPr/>
          <p:nvPr userDrawn="1"/>
        </p:nvCxnSpPr>
        <p:spPr>
          <a:xfrm>
            <a:off x="18288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24560" y="7544257"/>
            <a:ext cx="570973" cy="230561"/>
          </a:xfrm>
          <a:prstGeom prst="rect">
            <a:avLst/>
          </a:prstGeom>
        </p:spPr>
      </p:pic>
      <p:cxnSp>
        <p:nvCxnSpPr>
          <p:cNvPr id="19" name="Straight Connector 18"/>
          <p:cNvCxnSpPr/>
          <p:nvPr userDrawn="1"/>
        </p:nvCxnSpPr>
        <p:spPr>
          <a:xfrm>
            <a:off x="5943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515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657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856542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02-CUSTOM-A">
    <p:spTree>
      <p:nvGrpSpPr>
        <p:cNvPr id="1" name=""/>
        <p:cNvGrpSpPr/>
        <p:nvPr/>
      </p:nvGrpSpPr>
      <p:grpSpPr>
        <a:xfrm>
          <a:off x="0" y="0"/>
          <a:ext cx="0" cy="0"/>
          <a:chOff x="0" y="0"/>
          <a:chExt cx="0" cy="0"/>
        </a:xfrm>
      </p:grpSpPr>
      <p:sp>
        <p:nvSpPr>
          <p:cNvPr id="7" name="Text Placeholder 8">
            <a:extLst>
              <a:ext uri="{FF2B5EF4-FFF2-40B4-BE49-F238E27FC236}">
                <a16:creationId xmlns:a16="http://schemas.microsoft.com/office/drawing/2014/main" id="{B525E45F-26F1-3349-BC39-739B4716BF70}"/>
              </a:ext>
            </a:extLst>
          </p:cNvPr>
          <p:cNvSpPr txBox="1">
            <a:spLocks/>
          </p:cNvSpPr>
          <p:nvPr userDrawn="1"/>
        </p:nvSpPr>
        <p:spPr>
          <a:xfrm>
            <a:off x="10972800" y="0"/>
            <a:ext cx="3657600" cy="8229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2CD69E0-6061-B342-B7FA-E35231401ABA}"/>
              </a:ext>
            </a:extLst>
          </p:cNvPr>
          <p:cNvSpPr/>
          <p:nvPr userDrawn="1"/>
        </p:nvSpPr>
        <p:spPr>
          <a:xfrm>
            <a:off x="0" y="0"/>
            <a:ext cx="73152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8" name="Footer Placeholder 3">
            <a:extLst>
              <a:ext uri="{FF2B5EF4-FFF2-40B4-BE49-F238E27FC236}">
                <a16:creationId xmlns:a16="http://schemas.microsoft.com/office/drawing/2014/main" id="{C60A757F-80B7-754A-97D4-B00F69A7469B}"/>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89219686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Cover_small type_dark">
    <p:bg>
      <p:bgPr>
        <a:solidFill>
          <a:schemeClr val="accent2"/>
        </a:solidFill>
        <a:effectLst/>
      </p:bgPr>
    </p:bg>
    <p:spTree>
      <p:nvGrpSpPr>
        <p:cNvPr id="1" name=""/>
        <p:cNvGrpSpPr/>
        <p:nvPr/>
      </p:nvGrpSpPr>
      <p:grpSpPr>
        <a:xfrm>
          <a:off x="0" y="0"/>
          <a:ext cx="0" cy="0"/>
          <a:chOff x="0" y="0"/>
          <a:chExt cx="0" cy="0"/>
        </a:xfrm>
      </p:grpSpPr>
      <p:cxnSp>
        <p:nvCxnSpPr>
          <p:cNvPr id="15" name="Straight Connector 14"/>
          <p:cNvCxnSpPr/>
          <p:nvPr userDrawn="1"/>
        </p:nvCxnSpPr>
        <p:spPr>
          <a:xfrm>
            <a:off x="18288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24560" y="7544257"/>
            <a:ext cx="570973" cy="230561"/>
          </a:xfrm>
          <a:prstGeom prst="rect">
            <a:avLst/>
          </a:prstGeom>
        </p:spPr>
      </p:pic>
      <p:cxnSp>
        <p:nvCxnSpPr>
          <p:cNvPr id="19" name="Straight Connector 18"/>
          <p:cNvCxnSpPr/>
          <p:nvPr userDrawn="1"/>
        </p:nvCxnSpPr>
        <p:spPr>
          <a:xfrm>
            <a:off x="5943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515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657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0" name="Title 10"/>
          <p:cNvSpPr>
            <a:spLocks noGrp="1"/>
          </p:cNvSpPr>
          <p:nvPr>
            <p:ph type="title"/>
          </p:nvPr>
        </p:nvSpPr>
        <p:spPr>
          <a:xfrm>
            <a:off x="4114800" y="435811"/>
            <a:ext cx="9829800" cy="1188720"/>
          </a:xfrm>
        </p:spPr>
        <p:txBody>
          <a:bodyPr>
            <a:noAutofit/>
          </a:bodyPr>
          <a:lstStyle>
            <a:lvl1pPr marL="0" indent="0">
              <a:tabLst/>
              <a:defRPr sz="3600" b="1"/>
            </a:lvl1pPr>
          </a:lstStyle>
          <a:p>
            <a:r>
              <a:rPr lang="en-US" dirty="0"/>
              <a:t>Click to edit Master title style</a:t>
            </a:r>
          </a:p>
        </p:txBody>
      </p:sp>
    </p:spTree>
    <p:extLst>
      <p:ext uri="{BB962C8B-B14F-4D97-AF65-F5344CB8AC3E}">
        <p14:creationId xmlns:p14="http://schemas.microsoft.com/office/powerpoint/2010/main" val="410934701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over_small type_light">
    <p:bg>
      <p:bgPr>
        <a:solidFill>
          <a:schemeClr val="bg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2"/>
          </a:xfrm>
          <a:prstGeom prst="rect">
            <a:avLst/>
          </a:prstGeom>
          <a:ln>
            <a:noFill/>
          </a:ln>
        </p:spPr>
      </p:pic>
      <p:cxnSp>
        <p:nvCxnSpPr>
          <p:cNvPr id="15" name="Straight Connector 14"/>
          <p:cNvCxnSpPr/>
          <p:nvPr userDrawn="1"/>
        </p:nvCxnSpPr>
        <p:spPr>
          <a:xfrm>
            <a:off x="182880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24560" y="7544257"/>
            <a:ext cx="570972" cy="230561"/>
          </a:xfrm>
          <a:prstGeom prst="rect">
            <a:avLst/>
          </a:prstGeom>
        </p:spPr>
      </p:pic>
      <p:cxnSp>
        <p:nvCxnSpPr>
          <p:cNvPr id="12" name="Straight Connector 11"/>
          <p:cNvCxnSpPr/>
          <p:nvPr userDrawn="1"/>
        </p:nvCxnSpPr>
        <p:spPr>
          <a:xfrm>
            <a:off x="59436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05156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36576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itle 10"/>
          <p:cNvSpPr>
            <a:spLocks noGrp="1"/>
          </p:cNvSpPr>
          <p:nvPr>
            <p:ph type="title"/>
          </p:nvPr>
        </p:nvSpPr>
        <p:spPr>
          <a:xfrm>
            <a:off x="4114800" y="435811"/>
            <a:ext cx="9829800" cy="1188720"/>
          </a:xfrm>
        </p:spPr>
        <p:txBody>
          <a:bodyPr>
            <a:noAutofit/>
          </a:bodyPr>
          <a:lstStyle>
            <a:lvl1pPr marL="0" indent="0">
              <a:tabLst/>
              <a:defRPr sz="3600"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09162183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52494" y="7625253"/>
            <a:ext cx="570973" cy="231475"/>
          </a:xfrm>
          <a:prstGeom prst="rect">
            <a:avLst/>
          </a:prstGeom>
        </p:spPr>
      </p:pic>
      <p:sp>
        <p:nvSpPr>
          <p:cNvPr id="5" name="Title 4"/>
          <p:cNvSpPr>
            <a:spLocks noGrp="1"/>
          </p:cNvSpPr>
          <p:nvPr>
            <p:ph type="title"/>
          </p:nvPr>
        </p:nvSpPr>
        <p:spPr>
          <a:xfrm>
            <a:off x="11338560" y="1831411"/>
            <a:ext cx="2926080" cy="5596854"/>
          </a:xfrm>
        </p:spPr>
        <p:txBody>
          <a:bodyPr>
            <a:normAutofit/>
          </a:bodyPr>
          <a:lstStyle>
            <a:lvl1pPr>
              <a:lnSpc>
                <a:spcPct val="90000"/>
              </a:lnSpc>
              <a:defRPr sz="3600" b="1">
                <a:solidFill>
                  <a:schemeClr val="bg2"/>
                </a:solidFill>
              </a:defRPr>
            </a:lvl1pPr>
          </a:lstStyle>
          <a:p>
            <a:endParaRPr lang="en-US" dirty="0"/>
          </a:p>
        </p:txBody>
      </p:sp>
      <p:cxnSp>
        <p:nvCxnSpPr>
          <p:cNvPr id="11" name="Straight Connector 10"/>
          <p:cNvCxnSpPr/>
          <p:nvPr userDrawn="1"/>
        </p:nvCxnSpPr>
        <p:spPr>
          <a:xfrm>
            <a:off x="273797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386405"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717587"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5551851"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096583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32941" y="53122"/>
            <a:ext cx="2131024" cy="848563"/>
          </a:xfrm>
          <a:prstGeom prst="rect">
            <a:avLst/>
          </a:prstGeom>
        </p:spPr>
      </p:pic>
    </p:spTree>
    <p:extLst>
      <p:ext uri="{BB962C8B-B14F-4D97-AF65-F5344CB8AC3E}">
        <p14:creationId xmlns:p14="http://schemas.microsoft.com/office/powerpoint/2010/main" val="307243502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Cover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52494" y="7625253"/>
            <a:ext cx="570973" cy="231475"/>
          </a:xfrm>
          <a:prstGeom prst="rect">
            <a:avLst/>
          </a:prstGeom>
        </p:spPr>
      </p:pic>
      <p:sp>
        <p:nvSpPr>
          <p:cNvPr id="5" name="Title 4"/>
          <p:cNvSpPr>
            <a:spLocks noGrp="1"/>
          </p:cNvSpPr>
          <p:nvPr>
            <p:ph type="title"/>
          </p:nvPr>
        </p:nvSpPr>
        <p:spPr>
          <a:xfrm>
            <a:off x="11338560" y="1831411"/>
            <a:ext cx="2926080" cy="5596854"/>
          </a:xfrm>
        </p:spPr>
        <p:txBody>
          <a:bodyPr>
            <a:normAutofit/>
          </a:bodyPr>
          <a:lstStyle>
            <a:lvl1pPr>
              <a:lnSpc>
                <a:spcPct val="90000"/>
              </a:lnSpc>
              <a:defRPr sz="3600" b="1">
                <a:solidFill>
                  <a:schemeClr val="bg2"/>
                </a:solidFill>
              </a:defRPr>
            </a:lvl1pPr>
          </a:lstStyle>
          <a:p>
            <a:endParaRPr lang="en-US" dirty="0"/>
          </a:p>
        </p:txBody>
      </p:sp>
      <p:cxnSp>
        <p:nvCxnSpPr>
          <p:cNvPr id="11" name="Straight Connector 10"/>
          <p:cNvCxnSpPr/>
          <p:nvPr userDrawn="1"/>
        </p:nvCxnSpPr>
        <p:spPr>
          <a:xfrm>
            <a:off x="273797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386405"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717587"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5551851"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096583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32941" y="53122"/>
            <a:ext cx="2131024" cy="848563"/>
          </a:xfrm>
          <a:prstGeom prst="rect">
            <a:avLst/>
          </a:prstGeom>
        </p:spPr>
      </p:pic>
    </p:spTree>
    <p:extLst>
      <p:ext uri="{BB962C8B-B14F-4D97-AF65-F5344CB8AC3E}">
        <p14:creationId xmlns:p14="http://schemas.microsoft.com/office/powerpoint/2010/main" val="321232694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2"/>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52495" y="7626167"/>
            <a:ext cx="570972" cy="230561"/>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32941" y="53123"/>
            <a:ext cx="2131024" cy="848562"/>
          </a:xfrm>
          <a:prstGeom prst="rect">
            <a:avLst/>
          </a:prstGeom>
          <a:ln>
            <a:noFill/>
          </a:ln>
        </p:spPr>
      </p:pic>
      <p:sp>
        <p:nvSpPr>
          <p:cNvPr id="2" name="Title 1"/>
          <p:cNvSpPr>
            <a:spLocks noGrp="1"/>
          </p:cNvSpPr>
          <p:nvPr>
            <p:ph type="title" hasCustomPrompt="1"/>
          </p:nvPr>
        </p:nvSpPr>
        <p:spPr>
          <a:xfrm>
            <a:off x="11338560" y="1831411"/>
            <a:ext cx="2926080" cy="5596128"/>
          </a:xfrm>
        </p:spPr>
        <p:txBody>
          <a:bodyPr vert="horz" lIns="0" tIns="0" rIns="0" bIns="0" rtlCol="0" anchor="t">
            <a:normAutofit/>
          </a:bodyPr>
          <a:lstStyle>
            <a:lvl1pPr>
              <a:defRPr lang="en-US" sz="3600" b="1">
                <a:solidFill>
                  <a:srgbClr val="000000"/>
                </a:solidFill>
              </a:defRPr>
            </a:lvl1pPr>
          </a:lstStyle>
          <a:p>
            <a:pPr lvl="0"/>
            <a:r>
              <a:rPr lang="en-US" dirty="0"/>
              <a:t>Click to add title</a:t>
            </a:r>
          </a:p>
        </p:txBody>
      </p:sp>
      <p:cxnSp>
        <p:nvCxnSpPr>
          <p:cNvPr id="4" name="Straight Connector 3"/>
          <p:cNvCxnSpPr/>
          <p:nvPr userDrawn="1"/>
        </p:nvCxnSpPr>
        <p:spPr>
          <a:xfrm>
            <a:off x="2737974"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a:off x="1386405"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717587"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userDrawn="1"/>
        </p:nvCxnSpPr>
        <p:spPr>
          <a:xfrm>
            <a:off x="365760"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5551851"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10965834"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5215880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Tahoma" panose="020B0604030504040204" pitchFamily="34" charset="0"/>
                  <a:ea typeface="Tahoma" panose="020B0604030504040204" pitchFamily="34" charset="0"/>
                  <a:cs typeface="Tahoma" panose="020B0604030504040204" pitchFamily="34" charset="0"/>
                </a:rPr>
                <a:t>©</a:t>
              </a:r>
              <a:r>
                <a:rPr lang="en-US" sz="400" b="0" i="0" dirty="0">
                  <a:latin typeface="Tahoma" panose="020B0604030504040204" pitchFamily="34" charset="0"/>
                  <a:ea typeface="Tahoma" panose="020B0604030504040204" pitchFamily="34" charset="0"/>
                  <a:cs typeface="Tahoma" panose="020B0604030504040204" pitchFamily="34" charset="0"/>
                </a:rPr>
                <a:t> </a:t>
              </a:r>
              <a:r>
                <a:rPr lang="en-US" sz="799" b="0" i="0" dirty="0">
                  <a:latin typeface="Tahoma" panose="020B0604030504040204" pitchFamily="34" charset="0"/>
                  <a:ea typeface="Tahoma" panose="020B0604030504040204" pitchFamily="34" charset="0"/>
                  <a:cs typeface="Tahoma" panose="020B0604030504040204" pitchFamily="34" charset="0"/>
                </a:rPr>
                <a:t>2020 IBM Corporation</a:t>
              </a:r>
              <a:r>
                <a:rPr lang="en-US" sz="799" b="0" i="0" baseline="0" dirty="0">
                  <a:latin typeface="Tahoma" panose="020B0604030504040204" pitchFamily="34" charset="0"/>
                  <a:ea typeface="Tahoma" panose="020B0604030504040204" pitchFamily="34" charset="0"/>
                  <a:cs typeface="Tahoma" panose="020B0604030504040204" pitchFamily="34" charset="0"/>
                </a:rPr>
                <a:t>              </a:t>
              </a:r>
              <a:r>
                <a:rPr lang="en-US" sz="799" b="0" i="0" dirty="0">
                  <a:latin typeface="Tahoma" panose="020B0604030504040204" pitchFamily="34" charset="0"/>
                  <a:ea typeface="Tahoma" panose="020B0604030504040204" pitchFamily="34" charset="0"/>
                  <a:cs typeface="Tahoma" panose="020B0604030504040204" pitchFamily="34"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Tahoma" panose="020B0604030504040204" pitchFamily="34" charset="0"/>
                <a:ea typeface="Tahoma" panose="020B0604030504040204" pitchFamily="34" charset="0"/>
                <a:cs typeface="Tahoma" panose="020B0604030504040204" pitchFamily="34"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11" name="Title 1"/>
          <p:cNvSpPr>
            <a:spLocks noGrp="1"/>
          </p:cNvSpPr>
          <p:nvPr>
            <p:ph type="title"/>
          </p:nvPr>
        </p:nvSpPr>
        <p:spPr>
          <a:xfrm>
            <a:off x="457200" y="685800"/>
            <a:ext cx="13716000" cy="1143000"/>
          </a:xfrm>
        </p:spPr>
        <p:txBody>
          <a:bodyPr/>
          <a:lstStyle>
            <a:lvl1pPr>
              <a:defRPr/>
            </a:lvl1pPr>
          </a:lstStyle>
          <a:p>
            <a:r>
              <a:rPr lang="en-US" dirty="0"/>
              <a:t>Contents</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5" name="Content Placeholder 2"/>
          <p:cNvSpPr>
            <a:spLocks noGrp="1"/>
          </p:cNvSpPr>
          <p:nvPr>
            <p:ph idx="4294967295"/>
          </p:nvPr>
        </p:nvSpPr>
        <p:spPr>
          <a:xfrm>
            <a:off x="457200" y="2057400"/>
            <a:ext cx="6583680" cy="5257800"/>
          </a:xfrm>
        </p:spPr>
        <p:txBody>
          <a:bodyPr tIns="0"/>
          <a:lstStyle>
            <a:lvl1pPr>
              <a:defRPr/>
            </a:lvl1pPr>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6" name="Content Placeholder 3"/>
          <p:cNvSpPr>
            <a:spLocks noGrp="1"/>
          </p:cNvSpPr>
          <p:nvPr>
            <p:ph idx="4294967295"/>
          </p:nvPr>
        </p:nvSpPr>
        <p:spPr>
          <a:xfrm>
            <a:off x="7589520" y="2057400"/>
            <a:ext cx="6583680" cy="5257800"/>
          </a:xfrm>
        </p:spPr>
        <p:txBody>
          <a:bodyPr tIns="0"/>
          <a:lstStyle>
            <a:lvl1pPr>
              <a:defRPr/>
            </a:lvl1pPr>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spTree>
    <p:extLst>
      <p:ext uri="{BB962C8B-B14F-4D97-AF65-F5344CB8AC3E}">
        <p14:creationId xmlns:p14="http://schemas.microsoft.com/office/powerpoint/2010/main" val="42434187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Divider">
    <p:bg>
      <p:bgPr>
        <a:solidFill>
          <a:schemeClr val="accent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Tahoma" panose="020B0604030504040204" pitchFamily="34" charset="0"/>
                  <a:ea typeface="Tahoma" panose="020B0604030504040204" pitchFamily="34" charset="0"/>
                  <a:cs typeface="Tahoma" panose="020B0604030504040204" pitchFamily="34" charset="0"/>
                </a:rPr>
                <a:t>©</a:t>
              </a:r>
              <a:r>
                <a:rPr lang="en-US" sz="400" b="0" i="0" dirty="0">
                  <a:latin typeface="Tahoma" panose="020B0604030504040204" pitchFamily="34" charset="0"/>
                  <a:ea typeface="Tahoma" panose="020B0604030504040204" pitchFamily="34" charset="0"/>
                  <a:cs typeface="Tahoma" panose="020B0604030504040204" pitchFamily="34" charset="0"/>
                </a:rPr>
                <a:t> </a:t>
              </a:r>
              <a:r>
                <a:rPr lang="en-US" sz="799" b="0" i="0" dirty="0">
                  <a:latin typeface="Tahoma" panose="020B0604030504040204" pitchFamily="34" charset="0"/>
                  <a:ea typeface="Tahoma" panose="020B0604030504040204" pitchFamily="34" charset="0"/>
                  <a:cs typeface="Tahoma" panose="020B0604030504040204" pitchFamily="34" charset="0"/>
                </a:rPr>
                <a:t>2020 IBM Corporation</a:t>
              </a:r>
              <a:r>
                <a:rPr lang="en-US" sz="799" b="0" i="0" baseline="0" dirty="0">
                  <a:latin typeface="Tahoma" panose="020B0604030504040204" pitchFamily="34" charset="0"/>
                  <a:ea typeface="Tahoma" panose="020B0604030504040204" pitchFamily="34" charset="0"/>
                  <a:cs typeface="Tahoma" panose="020B0604030504040204" pitchFamily="34" charset="0"/>
                </a:rPr>
                <a:t>              </a:t>
              </a:r>
              <a:r>
                <a:rPr lang="en-US" sz="799" b="0" i="0" dirty="0">
                  <a:latin typeface="Tahoma" panose="020B0604030504040204" pitchFamily="34" charset="0"/>
                  <a:ea typeface="Tahoma" panose="020B0604030504040204" pitchFamily="34" charset="0"/>
                  <a:cs typeface="Tahoma" panose="020B0604030504040204" pitchFamily="34"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Tahoma" panose="020B0604030504040204" pitchFamily="34" charset="0"/>
                <a:ea typeface="Tahoma" panose="020B0604030504040204" pitchFamily="34" charset="0"/>
                <a:cs typeface="Tahoma" panose="020B0604030504040204" pitchFamily="34"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11" name="Title 1"/>
          <p:cNvSpPr>
            <a:spLocks noGrp="1"/>
          </p:cNvSpPr>
          <p:nvPr>
            <p:ph type="title"/>
          </p:nvPr>
        </p:nvSpPr>
        <p:spPr>
          <a:xfrm>
            <a:off x="457200" y="685800"/>
            <a:ext cx="13716000" cy="1143000"/>
          </a:xfrm>
        </p:spPr>
        <p:txBody>
          <a:bodyPr/>
          <a:lstStyle>
            <a:lvl1pPr>
              <a:defRPr/>
            </a:lvl1pPr>
          </a:lstStyle>
          <a:p>
            <a:r>
              <a:rPr lang="en-US" dirty="0"/>
              <a:t>Contents</a:t>
            </a:r>
          </a:p>
        </p:txBody>
      </p:sp>
      <p:sp>
        <p:nvSpPr>
          <p:cNvPr id="12" name="Content Placeholder 2"/>
          <p:cNvSpPr>
            <a:spLocks noGrp="1"/>
          </p:cNvSpPr>
          <p:nvPr>
            <p:ph idx="4294967295"/>
          </p:nvPr>
        </p:nvSpPr>
        <p:spPr>
          <a:xfrm>
            <a:off x="457200" y="2057400"/>
            <a:ext cx="6583680" cy="5257800"/>
          </a:xfrm>
        </p:spPr>
        <p:txBody>
          <a:bodyPr tIns="0"/>
          <a:lstStyle>
            <a:lvl1pPr>
              <a:defRPr/>
            </a:lvl1pPr>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3" name="Content Placeholder 3"/>
          <p:cNvSpPr>
            <a:spLocks noGrp="1"/>
          </p:cNvSpPr>
          <p:nvPr>
            <p:ph idx="4294967295"/>
          </p:nvPr>
        </p:nvSpPr>
        <p:spPr>
          <a:xfrm>
            <a:off x="7589520" y="2057400"/>
            <a:ext cx="6583680" cy="5257800"/>
          </a:xfrm>
        </p:spPr>
        <p:txBody>
          <a:bodyPr tIns="0"/>
          <a:lstStyle>
            <a:lvl1pPr>
              <a:defRPr/>
            </a:lvl1pPr>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44371657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4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t>©</a:t>
              </a:r>
              <a:r>
                <a:rPr lang="en-US" sz="400" b="0" i="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t>2020 IBM Corporation</a:t>
              </a:r>
              <a:r>
                <a:rPr lang="en-US" sz="799" b="0" i="0" baseline="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5" name="Title 1"/>
          <p:cNvSpPr>
            <a:spLocks noGrp="1"/>
          </p:cNvSpPr>
          <p:nvPr>
            <p:ph type="title"/>
          </p:nvPr>
        </p:nvSpPr>
        <p:spPr>
          <a:xfrm>
            <a:off x="457200" y="685800"/>
            <a:ext cx="13716000" cy="1143000"/>
          </a:xfrm>
        </p:spPr>
        <p:txBody>
          <a:bodyPr/>
          <a:lstStyle>
            <a:lvl1pPr>
              <a:defRPr>
                <a:solidFill>
                  <a:schemeClr val="tx2">
                    <a:lumMod val="25000"/>
                  </a:schemeClr>
                </a:solidFill>
              </a:defRPr>
            </a:lvl1pPr>
          </a:lstStyle>
          <a:p>
            <a:r>
              <a:rPr lang="en-US" dirty="0"/>
              <a:t>Contents</a:t>
            </a:r>
          </a:p>
        </p:txBody>
      </p:sp>
      <p:sp>
        <p:nvSpPr>
          <p:cNvPr id="16" name="Content Placeholder 2"/>
          <p:cNvSpPr>
            <a:spLocks noGrp="1"/>
          </p:cNvSpPr>
          <p:nvPr>
            <p:ph idx="4294967295"/>
          </p:nvPr>
        </p:nvSpPr>
        <p:spPr>
          <a:xfrm>
            <a:off x="457200" y="2057400"/>
            <a:ext cx="6583680" cy="5257800"/>
          </a:xfrm>
        </p:spPr>
        <p:txBody>
          <a:bodyPr tIns="0"/>
          <a:lstStyle>
            <a:lvl1pPr>
              <a:defRPr>
                <a:solidFill>
                  <a:schemeClr val="tx2">
                    <a:lumMod val="25000"/>
                  </a:schemeClr>
                </a:solidFill>
              </a:defRPr>
            </a:lvl1pPr>
          </a:lstStyle>
          <a:p>
            <a:pPr marL="5945188" indent="-5943600" algn="just">
              <a:spcBef>
                <a:spcPts val="0"/>
              </a:spcBef>
            </a:pPr>
            <a:r>
              <a:rPr lang="en-US" dirty="0">
                <a:solidFill>
                  <a:schemeClr val="accent2"/>
                </a:solidFill>
              </a:rPr>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dirty="0">
                <a:solidFill>
                  <a:schemeClr val="accent2"/>
                </a:solidFill>
              </a:rPr>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dirty="0">
                <a:solidFill>
                  <a:schemeClr val="accent2"/>
                </a:solidFill>
              </a:rPr>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7" name="Content Placeholder 3"/>
          <p:cNvSpPr>
            <a:spLocks noGrp="1"/>
          </p:cNvSpPr>
          <p:nvPr>
            <p:ph idx="4294967295"/>
          </p:nvPr>
        </p:nvSpPr>
        <p:spPr>
          <a:xfrm>
            <a:off x="7589520" y="2057400"/>
            <a:ext cx="6583680" cy="5257800"/>
          </a:xfrm>
        </p:spPr>
        <p:txBody>
          <a:bodyPr tIns="0"/>
          <a:lstStyle>
            <a:lvl1pPr>
              <a:defRPr>
                <a:solidFill>
                  <a:schemeClr val="tx2">
                    <a:lumMod val="25000"/>
                  </a:schemeClr>
                </a:solidFill>
              </a:defRPr>
            </a:lvl1pPr>
          </a:lstStyle>
          <a:p>
            <a:pPr marL="5945188" indent="-5943600" algn="just">
              <a:spcBef>
                <a:spcPts val="0"/>
              </a:spcBef>
            </a:pPr>
            <a:r>
              <a:rPr lang="en-US" dirty="0">
                <a:solidFill>
                  <a:schemeClr val="accent2"/>
                </a:solidFill>
              </a:rPr>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dirty="0">
                <a:solidFill>
                  <a:schemeClr val="accent2"/>
                </a:solidFill>
              </a:rPr>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26" name="Pictur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24560" y="7816175"/>
            <a:ext cx="570972" cy="230561"/>
          </a:xfrm>
          <a:prstGeom prst="rect">
            <a:avLst/>
          </a:prstGeom>
        </p:spPr>
      </p:pic>
    </p:spTree>
    <p:extLst>
      <p:ext uri="{BB962C8B-B14F-4D97-AF65-F5344CB8AC3E}">
        <p14:creationId xmlns:p14="http://schemas.microsoft.com/office/powerpoint/2010/main" val="331487529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Tahoma" panose="020B0604030504040204" pitchFamily="34" charset="0"/>
                  <a:ea typeface="Tahoma" panose="020B0604030504040204" pitchFamily="34" charset="0"/>
                  <a:cs typeface="Tahoma" panose="020B0604030504040204" pitchFamily="34" charset="0"/>
                </a:rPr>
                <a:t>©</a:t>
              </a:r>
              <a:r>
                <a:rPr lang="en-US" sz="400" b="0" i="0" dirty="0">
                  <a:latin typeface="Tahoma" panose="020B0604030504040204" pitchFamily="34" charset="0"/>
                  <a:ea typeface="Tahoma" panose="020B0604030504040204" pitchFamily="34" charset="0"/>
                  <a:cs typeface="Tahoma" panose="020B0604030504040204" pitchFamily="34" charset="0"/>
                </a:rPr>
                <a:t> </a:t>
              </a:r>
              <a:r>
                <a:rPr lang="en-US" sz="799" b="0" i="0" dirty="0">
                  <a:latin typeface="Tahoma" panose="020B0604030504040204" pitchFamily="34" charset="0"/>
                  <a:ea typeface="Tahoma" panose="020B0604030504040204" pitchFamily="34" charset="0"/>
                  <a:cs typeface="Tahoma" panose="020B0604030504040204" pitchFamily="34" charset="0"/>
                </a:rPr>
                <a:t>2020 IBM Corporation</a:t>
              </a:r>
              <a:r>
                <a:rPr lang="en-US" sz="799" b="0" i="0" baseline="0" dirty="0">
                  <a:latin typeface="Tahoma" panose="020B0604030504040204" pitchFamily="34" charset="0"/>
                  <a:ea typeface="Tahoma" panose="020B0604030504040204" pitchFamily="34" charset="0"/>
                  <a:cs typeface="Tahoma" panose="020B0604030504040204" pitchFamily="34" charset="0"/>
                </a:rPr>
                <a:t>              </a:t>
              </a:r>
              <a:r>
                <a:rPr lang="en-US" sz="799" b="0" i="0" dirty="0">
                  <a:latin typeface="Tahoma" panose="020B0604030504040204" pitchFamily="34" charset="0"/>
                  <a:ea typeface="Tahoma" panose="020B0604030504040204" pitchFamily="34" charset="0"/>
                  <a:cs typeface="Tahoma" panose="020B0604030504040204" pitchFamily="34"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Tahoma" panose="020B0604030504040204" pitchFamily="34" charset="0"/>
                <a:ea typeface="Tahoma" panose="020B0604030504040204" pitchFamily="34" charset="0"/>
                <a:cs typeface="Tahoma" panose="020B0604030504040204" pitchFamily="34"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174740635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3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Tahoma" panose="020B0604030504040204" pitchFamily="34" charset="0"/>
                  <a:ea typeface="Tahoma" panose="020B0604030504040204" pitchFamily="34" charset="0"/>
                  <a:cs typeface="Tahoma" panose="020B0604030504040204" pitchFamily="34" charset="0"/>
                </a:rPr>
                <a:t>©</a:t>
              </a:r>
              <a:r>
                <a:rPr lang="en-US" sz="400" b="0" i="0" dirty="0">
                  <a:latin typeface="Tahoma" panose="020B0604030504040204" pitchFamily="34" charset="0"/>
                  <a:ea typeface="Tahoma" panose="020B0604030504040204" pitchFamily="34" charset="0"/>
                  <a:cs typeface="Tahoma" panose="020B0604030504040204" pitchFamily="34" charset="0"/>
                </a:rPr>
                <a:t> </a:t>
              </a:r>
              <a:r>
                <a:rPr lang="en-US" sz="799" b="0" i="0" dirty="0">
                  <a:latin typeface="Tahoma" panose="020B0604030504040204" pitchFamily="34" charset="0"/>
                  <a:ea typeface="Tahoma" panose="020B0604030504040204" pitchFamily="34" charset="0"/>
                  <a:cs typeface="Tahoma" panose="020B0604030504040204" pitchFamily="34" charset="0"/>
                </a:rPr>
                <a:t>2020 IBM Corporation</a:t>
              </a:r>
              <a:r>
                <a:rPr lang="en-US" sz="799" b="0" i="0" baseline="0" dirty="0">
                  <a:latin typeface="Tahoma" panose="020B0604030504040204" pitchFamily="34" charset="0"/>
                  <a:ea typeface="Tahoma" panose="020B0604030504040204" pitchFamily="34" charset="0"/>
                  <a:cs typeface="Tahoma" panose="020B0604030504040204" pitchFamily="34" charset="0"/>
                </a:rPr>
                <a:t>              </a:t>
              </a:r>
              <a:r>
                <a:rPr lang="en-US" sz="799" b="0" i="0" dirty="0">
                  <a:latin typeface="Tahoma" panose="020B0604030504040204" pitchFamily="34" charset="0"/>
                  <a:ea typeface="Tahoma" panose="020B0604030504040204" pitchFamily="34" charset="0"/>
                  <a:cs typeface="Tahoma" panose="020B0604030504040204" pitchFamily="34"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Tahoma" panose="020B0604030504040204" pitchFamily="34" charset="0"/>
                <a:ea typeface="Tahoma" panose="020B0604030504040204" pitchFamily="34" charset="0"/>
                <a:cs typeface="Tahoma" panose="020B0604030504040204" pitchFamily="34"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6854124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02-CUSTOM-B">
    <p:spTree>
      <p:nvGrpSpPr>
        <p:cNvPr id="1" name=""/>
        <p:cNvGrpSpPr/>
        <p:nvPr/>
      </p:nvGrpSpPr>
      <p:grpSpPr>
        <a:xfrm>
          <a:off x="0" y="0"/>
          <a:ext cx="0" cy="0"/>
          <a:chOff x="0" y="0"/>
          <a:chExt cx="0" cy="0"/>
        </a:xfrm>
      </p:grpSpPr>
      <p:sp>
        <p:nvSpPr>
          <p:cNvPr id="7" name="Text Placeholder 8">
            <a:extLst>
              <a:ext uri="{FF2B5EF4-FFF2-40B4-BE49-F238E27FC236}">
                <a16:creationId xmlns:a16="http://schemas.microsoft.com/office/drawing/2014/main" id="{B525E45F-26F1-3349-BC39-739B4716BF70}"/>
              </a:ext>
            </a:extLst>
          </p:cNvPr>
          <p:cNvSpPr txBox="1">
            <a:spLocks/>
          </p:cNvSpPr>
          <p:nvPr userDrawn="1"/>
        </p:nvSpPr>
        <p:spPr>
          <a:xfrm>
            <a:off x="10972800" y="411480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2CD69E0-6061-B342-B7FA-E35231401ABA}"/>
              </a:ext>
            </a:extLst>
          </p:cNvPr>
          <p:cNvSpPr/>
          <p:nvPr userDrawn="1"/>
        </p:nvSpPr>
        <p:spPr>
          <a:xfrm>
            <a:off x="0" y="0"/>
            <a:ext cx="73152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9" name="Text Placeholder 8">
            <a:extLst>
              <a:ext uri="{FF2B5EF4-FFF2-40B4-BE49-F238E27FC236}">
                <a16:creationId xmlns:a16="http://schemas.microsoft.com/office/drawing/2014/main" id="{6D7BDB63-AF9C-8540-B586-E121197E03A0}"/>
              </a:ext>
            </a:extLst>
          </p:cNvPr>
          <p:cNvSpPr txBox="1">
            <a:spLocks/>
          </p:cNvSpPr>
          <p:nvPr userDrawn="1"/>
        </p:nvSpPr>
        <p:spPr>
          <a:xfrm>
            <a:off x="7315200" y="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8" name="Footer Placeholder 3">
            <a:extLst>
              <a:ext uri="{FF2B5EF4-FFF2-40B4-BE49-F238E27FC236}">
                <a16:creationId xmlns:a16="http://schemas.microsoft.com/office/drawing/2014/main" id="{E029D363-9FBB-1E4D-8A77-7A6F25648EC0}"/>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33751246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5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t>©</a:t>
              </a:r>
              <a:r>
                <a:rPr lang="en-US" sz="400" b="0" i="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t>2020 IBM Corporation</a:t>
              </a:r>
              <a:r>
                <a:rPr lang="en-US" sz="799" b="0" i="0" baseline="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tx2">
                  <a:lumMod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1" name="Picture Placeholder 4"/>
          <p:cNvSpPr>
            <a:spLocks noGrp="1"/>
          </p:cNvSpPr>
          <p:nvPr>
            <p:ph type="pic" sz="quarter" idx="10"/>
          </p:nvPr>
        </p:nvSpPr>
        <p:spPr>
          <a:xfrm>
            <a:off x="7315200" y="0"/>
            <a:ext cx="7315200" cy="8229600"/>
          </a:xfrm>
        </p:spPr>
        <p:txBody>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12" name="Title 1"/>
          <p:cNvSpPr>
            <a:spLocks noGrp="1"/>
          </p:cNvSpPr>
          <p:nvPr>
            <p:ph type="title"/>
          </p:nvPr>
        </p:nvSpPr>
        <p:spPr>
          <a:xfrm>
            <a:off x="457200" y="685800"/>
            <a:ext cx="6629400" cy="5257800"/>
          </a:xfrm>
        </p:spPr>
        <p:txBody>
          <a:bodyPr>
            <a:noAutofit/>
          </a:bodyPr>
          <a:lstStyle>
            <a:lvl1pPr>
              <a:defRPr sz="5400" b="1">
                <a:solidFill>
                  <a:schemeClr val="accent2"/>
                </a:solidFill>
              </a:defRPr>
            </a:lvl1pPr>
          </a:lstStyle>
          <a:p>
            <a:r>
              <a:rPr lang="en-US" dirty="0"/>
              <a:t>Click to edit Master title style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24560" y="7816175"/>
            <a:ext cx="570972" cy="230561"/>
          </a:xfrm>
          <a:prstGeom prst="rect">
            <a:avLst/>
          </a:prstGeom>
        </p:spPr>
      </p:pic>
    </p:spTree>
    <p:extLst>
      <p:ext uri="{BB962C8B-B14F-4D97-AF65-F5344CB8AC3E}">
        <p14:creationId xmlns:p14="http://schemas.microsoft.com/office/powerpoint/2010/main" val="382868910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End slide_dar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281928" y="3502152"/>
            <a:ext cx="2263140" cy="841248"/>
          </a:xfrm>
          <a:prstGeom prst="rect">
            <a:avLst/>
          </a:prstGeom>
        </p:spPr>
      </p:pic>
    </p:spTree>
    <p:extLst>
      <p:ext uri="{BB962C8B-B14F-4D97-AF65-F5344CB8AC3E}">
        <p14:creationId xmlns:p14="http://schemas.microsoft.com/office/powerpoint/2010/main" val="186850958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End slide_dark">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281928" y="3502152"/>
            <a:ext cx="2263140" cy="841248"/>
          </a:xfrm>
          <a:prstGeom prst="rect">
            <a:avLst/>
          </a:prstGeom>
        </p:spPr>
      </p:pic>
    </p:spTree>
    <p:extLst>
      <p:ext uri="{BB962C8B-B14F-4D97-AF65-F5344CB8AC3E}">
        <p14:creationId xmlns:p14="http://schemas.microsoft.com/office/powerpoint/2010/main" val="282656013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End slide_light">
    <p:bg>
      <p:bgPr>
        <a:solidFill>
          <a:schemeClr val="bg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2690" y="3502152"/>
            <a:ext cx="2261616" cy="841248"/>
          </a:xfrm>
          <a:prstGeom prst="rect">
            <a:avLst/>
          </a:prstGeom>
        </p:spPr>
      </p:pic>
    </p:spTree>
    <p:extLst>
      <p:ext uri="{BB962C8B-B14F-4D97-AF65-F5344CB8AC3E}">
        <p14:creationId xmlns:p14="http://schemas.microsoft.com/office/powerpoint/2010/main" val="100937166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cxnSp>
        <p:nvCxnSpPr>
          <p:cNvPr id="4" name="直線接點 12"/>
          <p:cNvCxnSpPr>
            <a:cxnSpLocks noChangeShapeType="1"/>
          </p:cNvCxnSpPr>
          <p:nvPr userDrawn="1"/>
        </p:nvCxnSpPr>
        <p:spPr bwMode="auto">
          <a:xfrm>
            <a:off x="480063" y="638178"/>
            <a:ext cx="13713459" cy="0"/>
          </a:xfrm>
          <a:prstGeom prst="line">
            <a:avLst/>
          </a:prstGeom>
          <a:noFill/>
          <a:ln w="9525" algn="ctr">
            <a:solidFill>
              <a:schemeClr val="tx1"/>
            </a:solidFill>
            <a:round/>
            <a:headEnd/>
            <a:tailEnd/>
          </a:ln>
        </p:spPr>
      </p:cxnSp>
      <p:sp>
        <p:nvSpPr>
          <p:cNvPr id="5" name="Rectangle 6"/>
          <p:cNvSpPr>
            <a:spLocks noChangeArrowheads="1"/>
          </p:cNvSpPr>
          <p:nvPr userDrawn="1"/>
        </p:nvSpPr>
        <p:spPr bwMode="black">
          <a:xfrm>
            <a:off x="11638287" y="7972429"/>
            <a:ext cx="2700021" cy="184786"/>
          </a:xfrm>
          <a:prstGeom prst="rect">
            <a:avLst/>
          </a:prstGeom>
          <a:noFill/>
          <a:ln w="9525">
            <a:noFill/>
            <a:miter lim="800000"/>
            <a:headEnd/>
            <a:tailEnd/>
          </a:ln>
        </p:spPr>
        <p:txBody>
          <a:bodyPr lIns="110490" tIns="55246" rIns="110490" bIns="55246"/>
          <a:lstStyle/>
          <a:p>
            <a:pPr algn="r" rtl="0">
              <a:defRPr/>
            </a:pPr>
            <a:r>
              <a:rPr lang="en-US" sz="960" kern="1200" dirty="0">
                <a:solidFill>
                  <a:prstClr val="black"/>
                </a:solidFill>
                <a:latin typeface="微軟正黑體" pitchFamily="34" charset="-120"/>
                <a:ea typeface="微軟正黑體" pitchFamily="34" charset="-120"/>
                <a:cs typeface=""/>
              </a:rPr>
              <a:t>© 2016 IBM Corporation</a:t>
            </a:r>
          </a:p>
        </p:txBody>
      </p:sp>
      <p:sp>
        <p:nvSpPr>
          <p:cNvPr id="15" name="Title 1"/>
          <p:cNvSpPr>
            <a:spLocks noGrp="1"/>
          </p:cNvSpPr>
          <p:nvPr>
            <p:ph type="title"/>
          </p:nvPr>
        </p:nvSpPr>
        <p:spPr>
          <a:xfrm>
            <a:off x="335774" y="745229"/>
            <a:ext cx="13898880" cy="767715"/>
          </a:xfrm>
          <a:prstGeom prst="rect">
            <a:avLst/>
          </a:prstGeom>
        </p:spPr>
        <p:txBody>
          <a:bodyPr/>
          <a:lstStyle>
            <a:lvl1pPr>
              <a:defRPr b="1" i="0" baseline="0">
                <a:solidFill>
                  <a:srgbClr val="9999FF"/>
                </a:solidFill>
                <a:latin typeface="Tahoma" panose="020B0604030504040204" pitchFamily="34" charset="0"/>
              </a:defRPr>
            </a:lvl1pPr>
          </a:lstStyle>
          <a:p>
            <a:endParaRPr lang="en-US" dirty="0"/>
          </a:p>
        </p:txBody>
      </p:sp>
      <p:sp>
        <p:nvSpPr>
          <p:cNvPr id="7" name="Rectangle 5"/>
          <p:cNvSpPr>
            <a:spLocks noGrp="1" noChangeArrowheads="1"/>
          </p:cNvSpPr>
          <p:nvPr>
            <p:ph type="sldNum" sz="quarter" idx="10"/>
          </p:nvPr>
        </p:nvSpPr>
        <p:spPr>
          <a:xfrm>
            <a:off x="292103" y="7926708"/>
            <a:ext cx="586739" cy="220981"/>
          </a:xfrm>
          <a:prstGeom prst="rect">
            <a:avLst/>
          </a:prstGeom>
        </p:spPr>
        <p:txBody>
          <a:bodyPr/>
          <a:lstStyle>
            <a:lvl1pPr>
              <a:defRPr sz="1200" b="0">
                <a:latin typeface="Tahoma" panose="020B0604030504040204" pitchFamily="34" charset="0"/>
              </a:defRPr>
            </a:lvl1pPr>
          </a:lstStyle>
          <a:p>
            <a:pPr>
              <a:defRPr/>
            </a:pPr>
            <a:fld id="{2B418C08-12A8-4E8A-9D83-FFAE2B8C0096}" type="slidenum">
              <a:rPr lang="en-US" altLang="zh-CN" smtClean="0">
                <a:solidFill>
                  <a:prstClr val="black">
                    <a:tint val="75000"/>
                  </a:prstClr>
                </a:solidFill>
              </a:rPr>
              <a:pPr>
                <a:defRPr/>
              </a:pPr>
              <a:t>‹#›</a:t>
            </a:fld>
            <a:endParaRPr lang="en-US" altLang="zh-CN" dirty="0">
              <a:solidFill>
                <a:prstClr val="black">
                  <a:tint val="75000"/>
                </a:prstClr>
              </a:solidFill>
            </a:endParaRPr>
          </a:p>
        </p:txBody>
      </p:sp>
      <p:pic>
        <p:nvPicPr>
          <p:cNvPr id="8" name="Picture 38" descr="blue-logo"/>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3002182" y="87799"/>
            <a:ext cx="1126517" cy="45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399907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1_2-1_Title and Content">
    <p:spTree>
      <p:nvGrpSpPr>
        <p:cNvPr id="1" name=""/>
        <p:cNvGrpSpPr/>
        <p:nvPr/>
      </p:nvGrpSpPr>
      <p:grpSpPr>
        <a:xfrm>
          <a:off x="0" y="0"/>
          <a:ext cx="0" cy="0"/>
          <a:chOff x="0" y="0"/>
          <a:chExt cx="0" cy="0"/>
        </a:xfrm>
      </p:grpSpPr>
      <p:sp>
        <p:nvSpPr>
          <p:cNvPr id="6" name="Rectangle 5"/>
          <p:cNvSpPr/>
          <p:nvPr userDrawn="1"/>
        </p:nvSpPr>
        <p:spPr>
          <a:xfrm>
            <a:off x="0" y="2057401"/>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456" b="0" i="0" dirty="0">
              <a:latin typeface="Arial Regular" charset="0"/>
            </a:endParaRPr>
          </a:p>
        </p:txBody>
      </p:sp>
      <p:sp>
        <p:nvSpPr>
          <p:cNvPr id="2" name="Title 1"/>
          <p:cNvSpPr>
            <a:spLocks noGrp="1"/>
          </p:cNvSpPr>
          <p:nvPr>
            <p:ph type="title"/>
          </p:nvPr>
        </p:nvSpPr>
        <p:spPr>
          <a:xfrm>
            <a:off x="457200" y="685801"/>
            <a:ext cx="13716000" cy="1143000"/>
          </a:xfrm>
        </p:spPr>
        <p:txBody>
          <a:bodyPr>
            <a:noAutofit/>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Tahoma" panose="020B0604030504040204" pitchFamily="34" charset="0"/>
                <a:ea typeface="Tahoma" panose="020B0604030504040204" pitchFamily="34" charset="0"/>
                <a:cs typeface="Tahoma" panose="020B0604030504040204"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latin typeface="Tahoma" panose="020B0604030504040204" pitchFamily="34" charset="0"/>
                <a:ea typeface="Tahoma" panose="020B0604030504040204" pitchFamily="34" charset="0"/>
                <a:cs typeface="Tahoma" panose="020B0604030504040204" pitchFamily="34" charset="0"/>
              </a:defRPr>
            </a:lvl1pPr>
            <a:lvl2pPr>
              <a:defRPr sz="901"/>
            </a:lvl2pPr>
            <a:lvl3pPr>
              <a:defRPr sz="901"/>
            </a:lvl3pPr>
            <a:lvl4pPr>
              <a:defRPr sz="901"/>
            </a:lvl4pPr>
            <a:lvl5pPr>
              <a:defRPr sz="901"/>
            </a:lvl5pPr>
          </a:lstStyle>
          <a:p>
            <a:pPr lvl="0"/>
            <a:r>
              <a:rPr lang="en-US" dirty="0"/>
              <a:t>Source: Edit source here</a:t>
            </a:r>
          </a:p>
        </p:txBody>
      </p:sp>
      <p:grpSp>
        <p:nvGrpSpPr>
          <p:cNvPr id="12" name="Group 11"/>
          <p:cNvGrpSpPr/>
          <p:nvPr userDrawn="1"/>
        </p:nvGrpSpPr>
        <p:grpSpPr>
          <a:xfrm>
            <a:off x="914400" y="7899657"/>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latin typeface="Tahoma" panose="020B0604030504040204" pitchFamily="34" charset="0"/>
                  <a:ea typeface="Tahoma" panose="020B0604030504040204" pitchFamily="34" charset="0"/>
                  <a:cs typeface="Tahoma" panose="020B0604030504040204" pitchFamily="34" charset="0"/>
                </a:rPr>
                <a:t>©</a:t>
              </a:r>
              <a:r>
                <a:rPr lang="en-US" sz="400" b="0" i="0" dirty="0">
                  <a:latin typeface="Tahoma" panose="020B0604030504040204" pitchFamily="34" charset="0"/>
                  <a:ea typeface="Tahoma" panose="020B0604030504040204" pitchFamily="34" charset="0"/>
                  <a:cs typeface="Tahoma" panose="020B0604030504040204" pitchFamily="34" charset="0"/>
                </a:rPr>
                <a:t> </a:t>
              </a:r>
              <a:r>
                <a:rPr lang="en-US" sz="798" b="0" i="0" dirty="0">
                  <a:latin typeface="Tahoma" panose="020B0604030504040204" pitchFamily="34" charset="0"/>
                  <a:ea typeface="Tahoma" panose="020B0604030504040204" pitchFamily="34" charset="0"/>
                  <a:cs typeface="Tahoma" panose="020B0604030504040204" pitchFamily="34" charset="0"/>
                </a:rPr>
                <a:t>2020 IBM Corporation</a:t>
              </a:r>
              <a:r>
                <a:rPr lang="en-US" sz="798" b="0" i="0" baseline="0" dirty="0">
                  <a:latin typeface="Tahoma" panose="020B0604030504040204" pitchFamily="34" charset="0"/>
                  <a:ea typeface="Tahoma" panose="020B0604030504040204" pitchFamily="34" charset="0"/>
                  <a:cs typeface="Tahoma" panose="020B0604030504040204" pitchFamily="34" charset="0"/>
                </a:rPr>
                <a:t>              </a:t>
              </a:r>
              <a:r>
                <a:rPr lang="en-US" sz="798" b="0" i="0" dirty="0">
                  <a:latin typeface="Tahoma" panose="020B0604030504040204" pitchFamily="34" charset="0"/>
                  <a:ea typeface="Tahoma" panose="020B0604030504040204" pitchFamily="34" charset="0"/>
                  <a:cs typeface="Tahoma" panose="020B0604030504040204" pitchFamily="34"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8"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8" b="0" i="0" smtClean="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8"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15" name="Footer Placeholder 3"/>
          <p:cNvSpPr txBox="1">
            <a:spLocks/>
          </p:cNvSpPr>
          <p:nvPr userDrawn="1"/>
        </p:nvSpPr>
        <p:spPr>
          <a:xfrm>
            <a:off x="3886200" y="7900417"/>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latin typeface="Tahoma" panose="020B0604030504040204" pitchFamily="34" charset="0"/>
                <a:ea typeface="Tahoma" panose="020B0604030504040204" pitchFamily="34" charset="0"/>
                <a:cs typeface="Tahoma" panose="020B0604030504040204" pitchFamily="34" charset="0"/>
              </a:rPr>
              <a:t>IBM Services</a:t>
            </a:r>
          </a:p>
        </p:txBody>
      </p:sp>
      <p:sp>
        <p:nvSpPr>
          <p:cNvPr id="16" name="Slide Number Placeholder 2"/>
          <p:cNvSpPr txBox="1">
            <a:spLocks/>
          </p:cNvSpPr>
          <p:nvPr userDrawn="1"/>
        </p:nvSpPr>
        <p:spPr>
          <a:xfrm>
            <a:off x="454859" y="7893792"/>
            <a:ext cx="327878"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124" name="Content Placeholder 2"/>
          <p:cNvSpPr>
            <a:spLocks noGrp="1"/>
          </p:cNvSpPr>
          <p:nvPr>
            <p:ph idx="1"/>
          </p:nvPr>
        </p:nvSpPr>
        <p:spPr>
          <a:xfrm>
            <a:off x="454858" y="2057401"/>
            <a:ext cx="13716000" cy="5257800"/>
          </a:xfrm>
        </p:spPr>
        <p:txBody>
          <a:bodyPr>
            <a:noAutofit/>
          </a:bodyPr>
          <a:lstStyle>
            <a:lvl1pPr>
              <a:defRPr>
                <a:solidFill>
                  <a:schemeClr val="bg2"/>
                </a:solidFill>
              </a:defRPr>
            </a:lvl1pPr>
            <a:lvl2pPr>
              <a:defRPr>
                <a:solidFill>
                  <a:schemeClr val="bg2"/>
                </a:solidFill>
                <a:latin typeface="Tahoma" panose="020B0604030504040204" pitchFamily="34" charset="0"/>
                <a:cs typeface="Tahoma" panose="020B0604030504040204" pitchFamily="34" charset="0"/>
              </a:defRPr>
            </a:lvl2pPr>
            <a:lvl3pPr>
              <a:defRPr>
                <a:solidFill>
                  <a:schemeClr val="bg2"/>
                </a:solidFill>
                <a:latin typeface="Tahoma" panose="020B0604030504040204" pitchFamily="34" charset="0"/>
                <a:cs typeface="Tahoma" panose="020B0604030504040204" pitchFamily="34" charset="0"/>
              </a:defRPr>
            </a:lvl3pPr>
            <a:lvl4pPr>
              <a:defRPr>
                <a:solidFill>
                  <a:schemeClr val="bg2"/>
                </a:solidFill>
                <a:latin typeface="Tahoma" panose="020B0604030504040204" pitchFamily="34" charset="0"/>
              </a:defRPr>
            </a:lvl4pPr>
            <a:lvl5pPr>
              <a:defRPr>
                <a:solidFill>
                  <a:schemeClr val="bg2"/>
                </a:solidFill>
                <a:latin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606823" y="7818136"/>
            <a:ext cx="566118" cy="228602"/>
          </a:xfrm>
          <a:prstGeom prst="rect">
            <a:avLst/>
          </a:prstGeom>
        </p:spPr>
      </p:pic>
    </p:spTree>
    <p:extLst>
      <p:ext uri="{BB962C8B-B14F-4D97-AF65-F5344CB8AC3E}">
        <p14:creationId xmlns:p14="http://schemas.microsoft.com/office/powerpoint/2010/main" val="80277611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386953583"/>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7"/>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5"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1"/>
            <a:ext cx="6583680" cy="5257802"/>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7589520" y="2057401"/>
            <a:ext cx="6583680" cy="5257802"/>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1"/>
            <a:ext cx="13716000" cy="1143002"/>
          </a:xfrm>
        </p:spPr>
        <p:txBody>
          <a:bodyPr>
            <a:noAutofit/>
          </a:bodyPr>
          <a:lstStyle>
            <a:lvl1pPr>
              <a:defRPr>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376676093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7"/>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5"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0"/>
          </p:nvPr>
        </p:nvSpPr>
        <p:spPr>
          <a:xfrm>
            <a:off x="74676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2"/>
          </p:nvPr>
        </p:nvSpPr>
        <p:spPr>
          <a:xfrm>
            <a:off x="39624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109728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p:cNvSpPr>
            <a:spLocks noGrp="1"/>
          </p:cNvSpPr>
          <p:nvPr>
            <p:ph type="title"/>
          </p:nvPr>
        </p:nvSpPr>
        <p:spPr>
          <a:xfrm>
            <a:off x="457200" y="685801"/>
            <a:ext cx="13716000" cy="1143002"/>
          </a:xfrm>
        </p:spPr>
        <p:txBody>
          <a:bodyPr>
            <a:noAutofit/>
          </a:bodyPr>
          <a:lstStyle>
            <a:lvl1pPr>
              <a:defRPr>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194857693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7"/>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5"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0"/>
          </p:nvPr>
        </p:nvSpPr>
        <p:spPr>
          <a:xfrm>
            <a:off x="74676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2"/>
          </p:nvPr>
        </p:nvSpPr>
        <p:spPr>
          <a:xfrm>
            <a:off x="39624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109728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p:cNvSpPr>
            <a:spLocks noGrp="1"/>
          </p:cNvSpPr>
          <p:nvPr>
            <p:ph type="title"/>
          </p:nvPr>
        </p:nvSpPr>
        <p:spPr>
          <a:xfrm>
            <a:off x="457200" y="685801"/>
            <a:ext cx="13716000" cy="1143002"/>
          </a:xfrm>
        </p:spPr>
        <p:txBody>
          <a:bodyPr>
            <a:noAutofit/>
          </a:bodyPr>
          <a:lstStyle>
            <a:lvl1pPr>
              <a:defRPr>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13693461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2-CUSTOM-C">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FB648B2D-D88A-C842-9346-9D8EA411DA61}"/>
              </a:ext>
            </a:extLst>
          </p:cNvPr>
          <p:cNvSpPr txBox="1">
            <a:spLocks/>
          </p:cNvSpPr>
          <p:nvPr userDrawn="1"/>
        </p:nvSpPr>
        <p:spPr>
          <a:xfrm>
            <a:off x="10972800" y="411480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 Placeholder 8">
            <a:extLst>
              <a:ext uri="{FF2B5EF4-FFF2-40B4-BE49-F238E27FC236}">
                <a16:creationId xmlns:a16="http://schemas.microsoft.com/office/drawing/2014/main" id="{E51B659A-2431-D549-B2D7-D2635A3EB314}"/>
              </a:ext>
            </a:extLst>
          </p:cNvPr>
          <p:cNvSpPr txBox="1">
            <a:spLocks/>
          </p:cNvSpPr>
          <p:nvPr userDrawn="1"/>
        </p:nvSpPr>
        <p:spPr>
          <a:xfrm>
            <a:off x="7315200" y="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1" name="Text Placeholder 8">
            <a:extLst>
              <a:ext uri="{FF2B5EF4-FFF2-40B4-BE49-F238E27FC236}">
                <a16:creationId xmlns:a16="http://schemas.microsoft.com/office/drawing/2014/main" id="{5D8915D3-4F31-3B45-B0D6-E9E5E089F4B2}"/>
              </a:ext>
            </a:extLst>
          </p:cNvPr>
          <p:cNvSpPr txBox="1">
            <a:spLocks/>
          </p:cNvSpPr>
          <p:nvPr userDrawn="1"/>
        </p:nvSpPr>
        <p:spPr>
          <a:xfrm>
            <a:off x="10972800" y="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2" name="Text Placeholder 8">
            <a:extLst>
              <a:ext uri="{FF2B5EF4-FFF2-40B4-BE49-F238E27FC236}">
                <a16:creationId xmlns:a16="http://schemas.microsoft.com/office/drawing/2014/main" id="{85EDC703-5090-8940-9C72-FDAC391D4EDB}"/>
              </a:ext>
            </a:extLst>
          </p:cNvPr>
          <p:cNvSpPr txBox="1">
            <a:spLocks/>
          </p:cNvSpPr>
          <p:nvPr userDrawn="1"/>
        </p:nvSpPr>
        <p:spPr>
          <a:xfrm>
            <a:off x="7315200" y="411480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9" name="Footer Placeholder 3">
            <a:extLst>
              <a:ext uri="{FF2B5EF4-FFF2-40B4-BE49-F238E27FC236}">
                <a16:creationId xmlns:a16="http://schemas.microsoft.com/office/drawing/2014/main" id="{C8A3B330-7A70-4245-80FC-62E8120F4C9F}"/>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5734100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7"/>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5"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1"/>
            <a:ext cx="6583680" cy="5257802"/>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7589520" y="2057401"/>
            <a:ext cx="6583680" cy="5257802"/>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1"/>
            <a:ext cx="13716000" cy="1143002"/>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392882543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7"/>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5"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1"/>
            <a:ext cx="6583680" cy="5257802"/>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7589520" y="2057401"/>
            <a:ext cx="6583680" cy="5257802"/>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1"/>
            <a:ext cx="13716000" cy="1143002"/>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2857530158"/>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7"/>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5"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1"/>
            <a:ext cx="13716000" cy="1143002"/>
          </a:xfrm>
        </p:spPr>
        <p:txBody>
          <a:bodyPr>
            <a:noAutofit/>
          </a:bodyPr>
          <a:lstStyle>
            <a:lvl1pPr>
              <a:defRPr>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201457921"/>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7"/>
            <a:ext cx="14630400" cy="2057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5"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1"/>
            <a:ext cx="13716000" cy="1143002"/>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129716689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7"/>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5"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457200" y="685801"/>
            <a:ext cx="13716000" cy="1143002"/>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226056639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6" name="Rectangle 5"/>
          <p:cNvSpPr/>
          <p:nvPr userDrawn="1"/>
        </p:nvSpPr>
        <p:spPr>
          <a:xfrm flipV="1">
            <a:off x="0" y="7"/>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5"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1"/>
            <a:ext cx="13718342" cy="5257802"/>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1"/>
            <a:ext cx="13716000" cy="1143002"/>
          </a:xfrm>
        </p:spPr>
        <p:txBody>
          <a:bodyPr>
            <a:noAutofit/>
          </a:bodyPr>
          <a:lstStyle>
            <a:lvl1pPr>
              <a:defRPr>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1360586072"/>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7"/>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5"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1"/>
            <a:ext cx="13716000" cy="5257802"/>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1"/>
            <a:ext cx="13716000" cy="1143002"/>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1428118086"/>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7"/>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5"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4572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74676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2"/>
          </p:nvPr>
        </p:nvSpPr>
        <p:spPr>
          <a:xfrm>
            <a:off x="39624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3"/>
          </p:nvPr>
        </p:nvSpPr>
        <p:spPr>
          <a:xfrm>
            <a:off x="109728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p:nvPr>
        </p:nvSpPr>
        <p:spPr>
          <a:xfrm>
            <a:off x="457200" y="685801"/>
            <a:ext cx="13716000" cy="1143002"/>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246004011"/>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1"/>
            <a:ext cx="6583680" cy="5257802"/>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7" name="Content Placeholder 2"/>
          <p:cNvSpPr>
            <a:spLocks noGrp="1"/>
          </p:cNvSpPr>
          <p:nvPr>
            <p:ph idx="13"/>
          </p:nvPr>
        </p:nvSpPr>
        <p:spPr>
          <a:xfrm>
            <a:off x="7589520" y="2057401"/>
            <a:ext cx="6583680" cy="5257802"/>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1"/>
            <a:ext cx="13716000" cy="1143002"/>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418638000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4572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0"/>
          </p:nvPr>
        </p:nvSpPr>
        <p:spPr>
          <a:xfrm>
            <a:off x="74676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2"/>
          </p:nvPr>
        </p:nvSpPr>
        <p:spPr>
          <a:xfrm>
            <a:off x="39624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3"/>
          </p:nvPr>
        </p:nvSpPr>
        <p:spPr>
          <a:xfrm>
            <a:off x="109728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p:nvPr>
        </p:nvSpPr>
        <p:spPr>
          <a:xfrm>
            <a:off x="457200" y="685801"/>
            <a:ext cx="13716000" cy="1143002"/>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21362864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02-CUSTOM-C">
    <p:spTree>
      <p:nvGrpSpPr>
        <p:cNvPr id="1" name=""/>
        <p:cNvGrpSpPr/>
        <p:nvPr/>
      </p:nvGrpSpPr>
      <p:grpSpPr>
        <a:xfrm>
          <a:off x="0" y="0"/>
          <a:ext cx="0" cy="0"/>
          <a:chOff x="0" y="0"/>
          <a:chExt cx="0" cy="0"/>
        </a:xfrm>
      </p:grpSpPr>
      <p:sp>
        <p:nvSpPr>
          <p:cNvPr id="13" name="Text Placeholder 8">
            <a:extLst>
              <a:ext uri="{FF2B5EF4-FFF2-40B4-BE49-F238E27FC236}">
                <a16:creationId xmlns:a16="http://schemas.microsoft.com/office/drawing/2014/main" id="{14FD6488-D04B-DD4F-88C4-F0CC940DAD4B}"/>
              </a:ext>
            </a:extLst>
          </p:cNvPr>
          <p:cNvSpPr txBox="1">
            <a:spLocks/>
          </p:cNvSpPr>
          <p:nvPr userDrawn="1"/>
        </p:nvSpPr>
        <p:spPr>
          <a:xfrm>
            <a:off x="0" y="411480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8" name="Text Placeholder 8">
            <a:extLst>
              <a:ext uri="{FF2B5EF4-FFF2-40B4-BE49-F238E27FC236}">
                <a16:creationId xmlns:a16="http://schemas.microsoft.com/office/drawing/2014/main" id="{FB648B2D-D88A-C842-9346-9D8EA411DA61}"/>
              </a:ext>
            </a:extLst>
          </p:cNvPr>
          <p:cNvSpPr txBox="1">
            <a:spLocks/>
          </p:cNvSpPr>
          <p:nvPr userDrawn="1"/>
        </p:nvSpPr>
        <p:spPr>
          <a:xfrm>
            <a:off x="10972800" y="411480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 Placeholder 8">
            <a:extLst>
              <a:ext uri="{FF2B5EF4-FFF2-40B4-BE49-F238E27FC236}">
                <a16:creationId xmlns:a16="http://schemas.microsoft.com/office/drawing/2014/main" id="{E51B659A-2431-D549-B2D7-D2635A3EB314}"/>
              </a:ext>
            </a:extLst>
          </p:cNvPr>
          <p:cNvSpPr txBox="1">
            <a:spLocks/>
          </p:cNvSpPr>
          <p:nvPr userDrawn="1"/>
        </p:nvSpPr>
        <p:spPr>
          <a:xfrm>
            <a:off x="7315200" y="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1" name="Text Placeholder 8">
            <a:extLst>
              <a:ext uri="{FF2B5EF4-FFF2-40B4-BE49-F238E27FC236}">
                <a16:creationId xmlns:a16="http://schemas.microsoft.com/office/drawing/2014/main" id="{5D8915D3-4F31-3B45-B0D6-E9E5E089F4B2}"/>
              </a:ext>
            </a:extLst>
          </p:cNvPr>
          <p:cNvSpPr txBox="1">
            <a:spLocks/>
          </p:cNvSpPr>
          <p:nvPr userDrawn="1"/>
        </p:nvSpPr>
        <p:spPr>
          <a:xfrm>
            <a:off x="10972800" y="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2" name="Text Placeholder 8">
            <a:extLst>
              <a:ext uri="{FF2B5EF4-FFF2-40B4-BE49-F238E27FC236}">
                <a16:creationId xmlns:a16="http://schemas.microsoft.com/office/drawing/2014/main" id="{85EDC703-5090-8940-9C72-FDAC391D4EDB}"/>
              </a:ext>
            </a:extLst>
          </p:cNvPr>
          <p:cNvSpPr txBox="1">
            <a:spLocks/>
          </p:cNvSpPr>
          <p:nvPr userDrawn="1"/>
        </p:nvSpPr>
        <p:spPr>
          <a:xfrm>
            <a:off x="7315200" y="411480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 Placeholder 8">
            <a:extLst>
              <a:ext uri="{FF2B5EF4-FFF2-40B4-BE49-F238E27FC236}">
                <a16:creationId xmlns:a16="http://schemas.microsoft.com/office/drawing/2014/main" id="{880BBE28-38A5-EC4A-9B33-6F0B74F20B9D}"/>
              </a:ext>
            </a:extLst>
          </p:cNvPr>
          <p:cNvSpPr txBox="1">
            <a:spLocks/>
          </p:cNvSpPr>
          <p:nvPr userDrawn="1"/>
        </p:nvSpPr>
        <p:spPr>
          <a:xfrm>
            <a:off x="3657600" y="411480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5" name="Footer Placeholder 3">
            <a:extLst>
              <a:ext uri="{FF2B5EF4-FFF2-40B4-BE49-F238E27FC236}">
                <a16:creationId xmlns:a16="http://schemas.microsoft.com/office/drawing/2014/main" id="{40EA12F7-B694-9242-90D1-428B17DDC585}"/>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845766222"/>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1"/>
            <a:ext cx="13716000" cy="5257802"/>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1"/>
            <a:ext cx="13716000" cy="1143002"/>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246951028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57202" y="2057400"/>
            <a:ext cx="2971800" cy="36576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457202" y="265178"/>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2" y="7315203"/>
            <a:ext cx="3017522" cy="484634"/>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74676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idx="12"/>
          </p:nvPr>
        </p:nvSpPr>
        <p:spPr>
          <a:xfrm>
            <a:off x="39624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3"/>
          </p:nvPr>
        </p:nvSpPr>
        <p:spPr>
          <a:xfrm>
            <a:off x="109728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14284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a:xfrm>
            <a:off x="457202"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2" y="265178"/>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2" y="7315203"/>
            <a:ext cx="3017522" cy="484634"/>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27"/>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IBM Services | IBM GCG GBS Confidential</a:t>
            </a:r>
          </a:p>
        </p:txBody>
      </p:sp>
      <p:sp>
        <p:nvSpPr>
          <p:cNvPr id="9" name="Content Placeholder 2"/>
          <p:cNvSpPr>
            <a:spLocks noGrp="1"/>
          </p:cNvSpPr>
          <p:nvPr>
            <p:ph idx="10"/>
          </p:nvPr>
        </p:nvSpPr>
        <p:spPr>
          <a:xfrm>
            <a:off x="74676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39624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109728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a:extLst>
              <a:ext uri="{FF2B5EF4-FFF2-40B4-BE49-F238E27FC236}">
                <a16:creationId xmlns:a16="http://schemas.microsoft.com/office/drawing/2014/main" id="{0BEBE88A-5948-CA4F-AB38-AE46271A4F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24564" y="7816178"/>
            <a:ext cx="584837" cy="236160"/>
          </a:xfrm>
          <a:prstGeom prst="rect">
            <a:avLst/>
          </a:prstGeom>
        </p:spPr>
      </p:pic>
    </p:spTree>
    <p:extLst>
      <p:ext uri="{BB962C8B-B14F-4D97-AF65-F5344CB8AC3E}">
        <p14:creationId xmlns:p14="http://schemas.microsoft.com/office/powerpoint/2010/main" val="66152931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a:xfrm>
            <a:off x="457202"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2" y="265178"/>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40"/>
            <a:ext cx="566118" cy="228600"/>
          </a:xfrm>
          <a:prstGeom prst="rect">
            <a:avLst/>
          </a:prstGeom>
        </p:spPr>
      </p:pic>
      <p:sp>
        <p:nvSpPr>
          <p:cNvPr id="14" name="Text Placeholder 23"/>
          <p:cNvSpPr>
            <a:spLocks noGrp="1"/>
          </p:cNvSpPr>
          <p:nvPr>
            <p:ph type="body" sz="quarter" idx="15" hasCustomPrompt="1"/>
          </p:nvPr>
        </p:nvSpPr>
        <p:spPr>
          <a:xfrm>
            <a:off x="457202" y="7315203"/>
            <a:ext cx="3017522" cy="484634"/>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27"/>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sp>
        <p:nvSpPr>
          <p:cNvPr id="9" name="Footer Placeholder 3"/>
          <p:cNvSpPr txBox="1">
            <a:spLocks/>
          </p:cNvSpPr>
          <p:nvPr userDrawn="1"/>
        </p:nvSpPr>
        <p:spPr>
          <a:xfrm>
            <a:off x="3900486" y="7900427"/>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solidFill>
                  <a:schemeClr val="tx2">
                    <a:alpha val="60000"/>
                  </a:schemeClr>
                </a:solidFill>
                <a:latin typeface="Tahoma" panose="020B0604030504040204" pitchFamily="34" charset="0"/>
                <a:ea typeface="Tahoma" panose="020B0604030504040204" pitchFamily="34" charset="0"/>
                <a:cs typeface="Tahoma" panose="020B0604030504040204" pitchFamily="34" charset="0"/>
              </a:rPr>
              <a:t>IBM Services | IBM GCG GBS Confidential</a:t>
            </a:r>
          </a:p>
        </p:txBody>
      </p:sp>
      <p:sp>
        <p:nvSpPr>
          <p:cNvPr id="13" name="Content Placeholder 2"/>
          <p:cNvSpPr>
            <a:spLocks noGrp="1"/>
          </p:cNvSpPr>
          <p:nvPr>
            <p:ph idx="10"/>
          </p:nvPr>
        </p:nvSpPr>
        <p:spPr>
          <a:xfrm>
            <a:off x="7467600" y="2057401"/>
            <a:ext cx="3200400" cy="5257802"/>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p:nvPr>
        </p:nvSpPr>
        <p:spPr>
          <a:xfrm>
            <a:off x="3962400" y="2057401"/>
            <a:ext cx="3200400" cy="5257802"/>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10972800" y="2057401"/>
            <a:ext cx="3200400" cy="5257802"/>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Picture 16">
            <a:extLst>
              <a:ext uri="{FF2B5EF4-FFF2-40B4-BE49-F238E27FC236}">
                <a16:creationId xmlns:a16="http://schemas.microsoft.com/office/drawing/2014/main" id="{76A6AEEE-2025-9149-A8C7-58E7D101B25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596205" y="7813747"/>
            <a:ext cx="576994" cy="232992"/>
          </a:xfrm>
          <a:prstGeom prst="rect">
            <a:avLst/>
          </a:prstGeom>
        </p:spPr>
      </p:pic>
    </p:spTree>
    <p:extLst>
      <p:ext uri="{BB962C8B-B14F-4D97-AF65-F5344CB8AC3E}">
        <p14:creationId xmlns:p14="http://schemas.microsoft.com/office/powerpoint/2010/main" val="415010793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a:xfrm>
            <a:off x="457202"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2" y="265178"/>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40"/>
            <a:ext cx="566118" cy="228600"/>
          </a:xfrm>
          <a:prstGeom prst="rect">
            <a:avLst/>
          </a:prstGeom>
        </p:spPr>
      </p:pic>
      <p:sp>
        <p:nvSpPr>
          <p:cNvPr id="14" name="Text Placeholder 23"/>
          <p:cNvSpPr>
            <a:spLocks noGrp="1"/>
          </p:cNvSpPr>
          <p:nvPr>
            <p:ph type="body" sz="quarter" idx="15" hasCustomPrompt="1"/>
          </p:nvPr>
        </p:nvSpPr>
        <p:spPr>
          <a:xfrm>
            <a:off x="457202" y="7315203"/>
            <a:ext cx="3017522" cy="484634"/>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27"/>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sp>
        <p:nvSpPr>
          <p:cNvPr id="9" name="Footer Placeholder 3"/>
          <p:cNvSpPr txBox="1">
            <a:spLocks/>
          </p:cNvSpPr>
          <p:nvPr userDrawn="1"/>
        </p:nvSpPr>
        <p:spPr>
          <a:xfrm>
            <a:off x="3900486" y="7900427"/>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solidFill>
                  <a:schemeClr val="tx2">
                    <a:alpha val="60000"/>
                  </a:schemeClr>
                </a:solidFill>
                <a:latin typeface="Tahoma" panose="020B0604030504040204" pitchFamily="34" charset="0"/>
                <a:ea typeface="Tahoma" panose="020B0604030504040204" pitchFamily="34" charset="0"/>
                <a:cs typeface="Tahoma" panose="020B0604030504040204" pitchFamily="34" charset="0"/>
              </a:rPr>
              <a:t>IBM Services | IBM GCG GBS Confidential</a:t>
            </a:r>
          </a:p>
        </p:txBody>
      </p:sp>
      <p:pic>
        <p:nvPicPr>
          <p:cNvPr id="13" name="Picture 12">
            <a:extLst>
              <a:ext uri="{FF2B5EF4-FFF2-40B4-BE49-F238E27FC236}">
                <a16:creationId xmlns:a16="http://schemas.microsoft.com/office/drawing/2014/main" id="{CFED6F8C-8EE4-EA45-8B8D-9E8A19A7D3E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596205" y="7813747"/>
            <a:ext cx="576994" cy="232992"/>
          </a:xfrm>
          <a:prstGeom prst="rect">
            <a:avLst/>
          </a:prstGeom>
        </p:spPr>
      </p:pic>
    </p:spTree>
    <p:extLst>
      <p:ext uri="{BB962C8B-B14F-4D97-AF65-F5344CB8AC3E}">
        <p14:creationId xmlns:p14="http://schemas.microsoft.com/office/powerpoint/2010/main" val="423143464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4_3-7_Title and Content">
    <p:spTree>
      <p:nvGrpSpPr>
        <p:cNvPr id="1" name=""/>
        <p:cNvGrpSpPr/>
        <p:nvPr/>
      </p:nvGrpSpPr>
      <p:grpSpPr>
        <a:xfrm>
          <a:off x="0" y="0"/>
          <a:ext cx="0" cy="0"/>
          <a:chOff x="0" y="0"/>
          <a:chExt cx="0" cy="0"/>
        </a:xfrm>
      </p:grpSpPr>
      <p:sp>
        <p:nvSpPr>
          <p:cNvPr id="11" name="Rectangle 10"/>
          <p:cNvSpPr/>
          <p:nvPr userDrawn="1"/>
        </p:nvSpPr>
        <p:spPr>
          <a:xfrm>
            <a:off x="0" y="0"/>
            <a:ext cx="3584448"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solidFill>
                <a:schemeClr val="bg2"/>
              </a:solidFill>
              <a:latin typeface="Arial Regular" charset="0"/>
            </a:endParaRPr>
          </a:p>
        </p:txBody>
      </p:sp>
      <p:sp>
        <p:nvSpPr>
          <p:cNvPr id="2" name="Title 1"/>
          <p:cNvSpPr>
            <a:spLocks noGrp="1"/>
          </p:cNvSpPr>
          <p:nvPr>
            <p:ph type="title"/>
          </p:nvPr>
        </p:nvSpPr>
        <p:spPr>
          <a:xfrm>
            <a:off x="457202"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2" y="265178"/>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2" y="7315203"/>
            <a:ext cx="3017522" cy="484634"/>
          </a:xfrm>
        </p:spPr>
        <p:txBody>
          <a:bodyPr vert="horz" lIns="0" tIns="0" rIns="0" bIns="0" rtlCol="0" anchor="b">
            <a:noAutofit/>
          </a:bodyPr>
          <a:lstStyle>
            <a:lvl1pPr>
              <a:defRPr lang="en-US" sz="800" dirty="0" smtClean="0">
                <a:solidFill>
                  <a:schemeClr val="bg2">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27"/>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sp>
        <p:nvSpPr>
          <p:cNvPr id="9" name="Footer Placeholder 3"/>
          <p:cNvSpPr txBox="1">
            <a:spLocks/>
          </p:cNvSpPr>
          <p:nvPr userDrawn="1"/>
        </p:nvSpPr>
        <p:spPr>
          <a:xfrm>
            <a:off x="3900486" y="7900427"/>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solidFill>
                  <a:schemeClr val="tx2">
                    <a:alpha val="60000"/>
                  </a:schemeClr>
                </a:solidFill>
                <a:latin typeface="Tahoma" panose="020B0604030504040204" pitchFamily="34" charset="0"/>
                <a:ea typeface="Tahoma" panose="020B0604030504040204" pitchFamily="34" charset="0"/>
                <a:cs typeface="Tahoma" panose="020B0604030504040204" pitchFamily="34" charset="0"/>
              </a:rPr>
              <a:t>IBM Services | IBM GCG GBS Confidential</a:t>
            </a:r>
          </a:p>
        </p:txBody>
      </p:sp>
    </p:spTree>
    <p:extLst>
      <p:ext uri="{BB962C8B-B14F-4D97-AF65-F5344CB8AC3E}">
        <p14:creationId xmlns:p14="http://schemas.microsoft.com/office/powerpoint/2010/main" val="3573319823"/>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a:xfrm>
            <a:off x="457202"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2" y="265178"/>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2" y="7315203"/>
            <a:ext cx="3017522" cy="484634"/>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Footer Placeholder 3"/>
          <p:cNvSpPr txBox="1">
            <a:spLocks/>
          </p:cNvSpPr>
          <p:nvPr userDrawn="1"/>
        </p:nvSpPr>
        <p:spPr>
          <a:xfrm>
            <a:off x="3900486" y="7900427"/>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solidFill>
                  <a:schemeClr val="tx2">
                    <a:alpha val="60000"/>
                  </a:schemeClr>
                </a:solidFill>
                <a:latin typeface="Tahoma" panose="020B0604030504040204" pitchFamily="34" charset="0"/>
                <a:ea typeface="Tahoma" panose="020B0604030504040204" pitchFamily="34" charset="0"/>
                <a:cs typeface="Tahoma" panose="020B0604030504040204" pitchFamily="34" charset="0"/>
              </a:rPr>
              <a:t>IBM Services | IBM GCG GBS Confidential</a:t>
            </a:r>
          </a:p>
        </p:txBody>
      </p:sp>
      <p:sp>
        <p:nvSpPr>
          <p:cNvPr id="16" name="Content Placeholder 2"/>
          <p:cNvSpPr>
            <a:spLocks noGrp="1"/>
          </p:cNvSpPr>
          <p:nvPr>
            <p:ph idx="10"/>
          </p:nvPr>
        </p:nvSpPr>
        <p:spPr>
          <a:xfrm>
            <a:off x="7467600" y="2057401"/>
            <a:ext cx="3200400" cy="5257802"/>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2"/>
          </p:nvPr>
        </p:nvSpPr>
        <p:spPr>
          <a:xfrm>
            <a:off x="3962400" y="2057401"/>
            <a:ext cx="3200400" cy="5257802"/>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idx="13"/>
          </p:nvPr>
        </p:nvSpPr>
        <p:spPr>
          <a:xfrm>
            <a:off x="10972800" y="2057401"/>
            <a:ext cx="3200400" cy="5257802"/>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11">
            <a:extLst>
              <a:ext uri="{FF2B5EF4-FFF2-40B4-BE49-F238E27FC236}">
                <a16:creationId xmlns:a16="http://schemas.microsoft.com/office/drawing/2014/main" id="{9CE7DE9F-C9DF-8A40-AB54-DEF4B915302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596205" y="7813747"/>
            <a:ext cx="576994" cy="232992"/>
          </a:xfrm>
          <a:prstGeom prst="rect">
            <a:avLst/>
          </a:prstGeom>
        </p:spPr>
      </p:pic>
    </p:spTree>
    <p:extLst>
      <p:ext uri="{BB962C8B-B14F-4D97-AF65-F5344CB8AC3E}">
        <p14:creationId xmlns:p14="http://schemas.microsoft.com/office/powerpoint/2010/main" val="1693132618"/>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a:xfrm>
            <a:off x="457202"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2" y="265178"/>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457202" y="7315203"/>
            <a:ext cx="3017522" cy="484634"/>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914400" y="7899661"/>
            <a:ext cx="2713350" cy="220570"/>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a:t>
              </a:r>
              <a:r>
                <a:rPr lang="en-US" sz="400"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2020 IBM Corporation</a:t>
              </a:r>
              <a:r>
                <a:rPr lang="en-US" sz="798" b="0" i="0" baseline="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8" b="0" i="0" smtClean="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16" name="Slide Number Placeholder 2"/>
          <p:cNvSpPr txBox="1">
            <a:spLocks/>
          </p:cNvSpPr>
          <p:nvPr userDrawn="1"/>
        </p:nvSpPr>
        <p:spPr>
          <a:xfrm>
            <a:off x="454859" y="7893798"/>
            <a:ext cx="327878" cy="219051"/>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8" name="Content Placeholder 2"/>
          <p:cNvSpPr>
            <a:spLocks noGrp="1"/>
          </p:cNvSpPr>
          <p:nvPr>
            <p:ph idx="10"/>
          </p:nvPr>
        </p:nvSpPr>
        <p:spPr>
          <a:xfrm>
            <a:off x="74676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idx="12"/>
          </p:nvPr>
        </p:nvSpPr>
        <p:spPr>
          <a:xfrm>
            <a:off x="39624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3"/>
          </p:nvPr>
        </p:nvSpPr>
        <p:spPr>
          <a:xfrm>
            <a:off x="109728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873454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a:xfrm>
            <a:off x="457202"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2" y="265178"/>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10972800" y="0"/>
            <a:ext cx="3657600" cy="82296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457202" y="7315203"/>
            <a:ext cx="3017522" cy="484634"/>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914400" y="7899661"/>
            <a:ext cx="2713350" cy="220570"/>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a:t>
              </a:r>
              <a:r>
                <a:rPr lang="en-US" sz="400"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2020 IBM Corporation</a:t>
              </a:r>
              <a:r>
                <a:rPr lang="en-US" sz="798" b="0" i="0" baseline="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8" b="0" i="0" smtClean="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18" name="Slide Number Placeholder 2"/>
          <p:cNvSpPr txBox="1">
            <a:spLocks/>
          </p:cNvSpPr>
          <p:nvPr userDrawn="1"/>
        </p:nvSpPr>
        <p:spPr>
          <a:xfrm>
            <a:off x="454859" y="7893798"/>
            <a:ext cx="327878" cy="219051"/>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9" name="Content Placeholder 2"/>
          <p:cNvSpPr>
            <a:spLocks noGrp="1"/>
          </p:cNvSpPr>
          <p:nvPr>
            <p:ph idx="10"/>
          </p:nvPr>
        </p:nvSpPr>
        <p:spPr>
          <a:xfrm>
            <a:off x="74676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962400" y="2057401"/>
            <a:ext cx="3200400" cy="5257802"/>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9018110"/>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1"/>
            <a:ext cx="6583680" cy="5257802"/>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7589520" y="2057401"/>
            <a:ext cx="6583680" cy="5257802"/>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11">
            <a:extLst>
              <a:ext uri="{FF2B5EF4-FFF2-40B4-BE49-F238E27FC236}">
                <a16:creationId xmlns:a16="http://schemas.microsoft.com/office/drawing/2014/main" id="{1A433072-FF9E-8B4C-965C-D2538656CBD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24564" y="7816178"/>
            <a:ext cx="584837" cy="236160"/>
          </a:xfrm>
          <a:prstGeom prst="rect">
            <a:avLst/>
          </a:prstGeom>
        </p:spPr>
      </p:pic>
    </p:spTree>
    <p:extLst>
      <p:ext uri="{BB962C8B-B14F-4D97-AF65-F5344CB8AC3E}">
        <p14:creationId xmlns:p14="http://schemas.microsoft.com/office/powerpoint/2010/main" val="2860596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2-CUSTOM-D">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FB648B2D-D88A-C842-9346-9D8EA411DA61}"/>
              </a:ext>
            </a:extLst>
          </p:cNvPr>
          <p:cNvSpPr txBox="1">
            <a:spLocks/>
          </p:cNvSpPr>
          <p:nvPr userDrawn="1"/>
        </p:nvSpPr>
        <p:spPr>
          <a:xfrm>
            <a:off x="7315200" y="4114800"/>
            <a:ext cx="73152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1" name="Text Placeholder 8">
            <a:extLst>
              <a:ext uri="{FF2B5EF4-FFF2-40B4-BE49-F238E27FC236}">
                <a16:creationId xmlns:a16="http://schemas.microsoft.com/office/drawing/2014/main" id="{5D8915D3-4F31-3B45-B0D6-E9E5E089F4B2}"/>
              </a:ext>
            </a:extLst>
          </p:cNvPr>
          <p:cNvSpPr txBox="1">
            <a:spLocks/>
          </p:cNvSpPr>
          <p:nvPr userDrawn="1"/>
        </p:nvSpPr>
        <p:spPr>
          <a:xfrm>
            <a:off x="7315200" y="0"/>
            <a:ext cx="73152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45854EE7-A5D0-8E45-B331-297B9CE4E711}"/>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674226411"/>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1"/>
            <a:ext cx="6583680" cy="5257802"/>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7589520" y="2057401"/>
            <a:ext cx="6583680" cy="5257802"/>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907E30D6-1233-5B42-962F-8AF823DD8CA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596205" y="7813747"/>
            <a:ext cx="576994" cy="232992"/>
          </a:xfrm>
          <a:prstGeom prst="rect">
            <a:avLst/>
          </a:prstGeom>
        </p:spPr>
      </p:pic>
    </p:spTree>
    <p:extLst>
      <p:ext uri="{BB962C8B-B14F-4D97-AF65-F5344CB8AC3E}">
        <p14:creationId xmlns:p14="http://schemas.microsoft.com/office/powerpoint/2010/main" val="216783999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7"/>
            <a:ext cx="566118" cy="228602"/>
          </a:xfrm>
          <a:prstGeom prst="rect">
            <a:avLst/>
          </a:prstGeom>
        </p:spPr>
      </p:pic>
      <p:sp>
        <p:nvSpPr>
          <p:cNvPr id="11" name="Text Placeholder 4"/>
          <p:cNvSpPr>
            <a:spLocks noGrp="1"/>
          </p:cNvSpPr>
          <p:nvPr>
            <p:ph type="body" sz="quarter" idx="11"/>
          </p:nvPr>
        </p:nvSpPr>
        <p:spPr>
          <a:xfrm>
            <a:off x="457200" y="265178"/>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454858" y="2057401"/>
            <a:ext cx="6583680" cy="5257802"/>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3"/>
          </p:nvPr>
        </p:nvSpPr>
        <p:spPr>
          <a:xfrm>
            <a:off x="7589520" y="2057401"/>
            <a:ext cx="6583680" cy="5257802"/>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pic>
        <p:nvPicPr>
          <p:cNvPr id="10" name="Picture 9">
            <a:extLst>
              <a:ext uri="{FF2B5EF4-FFF2-40B4-BE49-F238E27FC236}">
                <a16:creationId xmlns:a16="http://schemas.microsoft.com/office/drawing/2014/main" id="{3F4482FC-8114-124C-8822-A00A8E0DA01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596205" y="7813747"/>
            <a:ext cx="576994" cy="232992"/>
          </a:xfrm>
          <a:prstGeom prst="rect">
            <a:avLst/>
          </a:prstGeom>
        </p:spPr>
      </p:pic>
    </p:spTree>
    <p:extLst>
      <p:ext uri="{BB962C8B-B14F-4D97-AF65-F5344CB8AC3E}">
        <p14:creationId xmlns:p14="http://schemas.microsoft.com/office/powerpoint/2010/main" val="3477320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1-DEFAULT">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Footer Placeholder 3">
            <a:extLst>
              <a:ext uri="{FF2B5EF4-FFF2-40B4-BE49-F238E27FC236}">
                <a16:creationId xmlns:a16="http://schemas.microsoft.com/office/drawing/2014/main" id="{D398DA0B-4F9B-234B-8170-B4347F0BE30C}"/>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37639920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3-TOP-WHITE">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D195FFE-6DAD-A645-8722-E7C93E01B67F}"/>
              </a:ext>
            </a:extLst>
          </p:cNvPr>
          <p:cNvSpPr/>
          <p:nvPr userDrawn="1"/>
        </p:nvSpPr>
        <p:spPr>
          <a:xfrm>
            <a:off x="0" y="0"/>
            <a:ext cx="14630400" cy="228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7" name="Footer Placeholder 3">
            <a:extLst>
              <a:ext uri="{FF2B5EF4-FFF2-40B4-BE49-F238E27FC236}">
                <a16:creationId xmlns:a16="http://schemas.microsoft.com/office/drawing/2014/main" id="{3B4D952A-4ADE-5D44-870B-9E544EE6C35C}"/>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42515870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03-TOP-WHITE">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B19AC39A-B1B6-D14D-B798-E5C19DFEEECC}"/>
              </a:ext>
            </a:extLst>
          </p:cNvPr>
          <p:cNvSpPr txBox="1">
            <a:spLocks/>
          </p:cNvSpPr>
          <p:nvPr userDrawn="1"/>
        </p:nvSpPr>
        <p:spPr>
          <a:xfrm>
            <a:off x="7034" y="0"/>
            <a:ext cx="14630400" cy="22860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3B4D952A-4ADE-5D44-870B-9E544EE6C35C}"/>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3061374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03-TOP-BLUE">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D195FFE-6DAD-A645-8722-E7C93E01B67F}"/>
              </a:ext>
            </a:extLst>
          </p:cNvPr>
          <p:cNvSpPr/>
          <p:nvPr userDrawn="1"/>
        </p:nvSpPr>
        <p:spPr>
          <a:xfrm>
            <a:off x="0" y="0"/>
            <a:ext cx="146304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7" name="Footer Placeholder 3">
            <a:extLst>
              <a:ext uri="{FF2B5EF4-FFF2-40B4-BE49-F238E27FC236}">
                <a16:creationId xmlns:a16="http://schemas.microsoft.com/office/drawing/2014/main" id="{C73D16B8-7C23-3542-A5A4-8FBEE358A7F5}"/>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0399004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03-TOP-SKY">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D195FFE-6DAD-A645-8722-E7C93E01B67F}"/>
              </a:ext>
            </a:extLst>
          </p:cNvPr>
          <p:cNvSpPr/>
          <p:nvPr userDrawn="1"/>
        </p:nvSpPr>
        <p:spPr>
          <a:xfrm>
            <a:off x="0" y="0"/>
            <a:ext cx="14630400"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7" name="Footer Placeholder 3">
            <a:extLst>
              <a:ext uri="{FF2B5EF4-FFF2-40B4-BE49-F238E27FC236}">
                <a16:creationId xmlns:a16="http://schemas.microsoft.com/office/drawing/2014/main" id="{0B1C3015-F6B7-D747-A4B2-F23E1699BD46}"/>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30704144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03-LEFT-WHITE">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2CD69E0-6061-B342-B7FA-E35231401ABA}"/>
              </a:ext>
            </a:extLst>
          </p:cNvPr>
          <p:cNvSpPr/>
          <p:nvPr userDrawn="1"/>
        </p:nvSpPr>
        <p:spPr>
          <a:xfrm>
            <a:off x="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7" name="Footer Placeholder 3">
            <a:extLst>
              <a:ext uri="{FF2B5EF4-FFF2-40B4-BE49-F238E27FC236}">
                <a16:creationId xmlns:a16="http://schemas.microsoft.com/office/drawing/2014/main" id="{36ACFCB7-FBE1-D642-BAA7-A8506EFA159D}"/>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34472722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3-LEFT-BLUE">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2CD69E0-6061-B342-B7FA-E35231401ABA}"/>
              </a:ext>
            </a:extLst>
          </p:cNvPr>
          <p:cNvSpPr/>
          <p:nvPr userDrawn="1"/>
        </p:nvSpPr>
        <p:spPr>
          <a:xfrm>
            <a:off x="0" y="0"/>
            <a:ext cx="36576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7" name="Footer Placeholder 3">
            <a:extLst>
              <a:ext uri="{FF2B5EF4-FFF2-40B4-BE49-F238E27FC236}">
                <a16:creationId xmlns:a16="http://schemas.microsoft.com/office/drawing/2014/main" id="{FE3E9D1F-84DF-7443-AB13-42C93E30005D}"/>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9209011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03-LEFT-SKY">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2CD69E0-6061-B342-B7FA-E35231401ABA}"/>
              </a:ext>
            </a:extLst>
          </p:cNvPr>
          <p:cNvSpPr/>
          <p:nvPr userDrawn="1"/>
        </p:nvSpPr>
        <p:spPr>
          <a:xfrm>
            <a:off x="0" y="0"/>
            <a:ext cx="3657600" cy="822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7" name="Footer Placeholder 3">
            <a:extLst>
              <a:ext uri="{FF2B5EF4-FFF2-40B4-BE49-F238E27FC236}">
                <a16:creationId xmlns:a16="http://schemas.microsoft.com/office/drawing/2014/main" id="{EE305C7B-4ED3-9648-A7CE-B2AF15661924}"/>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1910172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03-LEFT-CUSTOM">
    <p:spTree>
      <p:nvGrpSpPr>
        <p:cNvPr id="1" name=""/>
        <p:cNvGrpSpPr/>
        <p:nvPr/>
      </p:nvGrpSpPr>
      <p:grpSpPr>
        <a:xfrm>
          <a:off x="0" y="0"/>
          <a:ext cx="0" cy="0"/>
          <a:chOff x="0" y="0"/>
          <a:chExt cx="0" cy="0"/>
        </a:xfrm>
      </p:grpSpPr>
      <p:sp>
        <p:nvSpPr>
          <p:cNvPr id="7" name="Text Placeholder 8">
            <a:extLst>
              <a:ext uri="{FF2B5EF4-FFF2-40B4-BE49-F238E27FC236}">
                <a16:creationId xmlns:a16="http://schemas.microsoft.com/office/drawing/2014/main" id="{251AF25E-6855-254D-9B45-02CDC643F12B}"/>
              </a:ext>
            </a:extLst>
          </p:cNvPr>
          <p:cNvSpPr txBox="1">
            <a:spLocks/>
          </p:cNvSpPr>
          <p:nvPr userDrawn="1"/>
        </p:nvSpPr>
        <p:spPr>
          <a:xfrm>
            <a:off x="0" y="0"/>
            <a:ext cx="3657600" cy="8229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8" name="Footer Placeholder 3">
            <a:extLst>
              <a:ext uri="{FF2B5EF4-FFF2-40B4-BE49-F238E27FC236}">
                <a16:creationId xmlns:a16="http://schemas.microsoft.com/office/drawing/2014/main" id="{48DB62CB-1FF6-0940-BCFF-12807BD526B4}"/>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5020467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03-RIGHT-WHI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CD69E0-6061-B342-B7FA-E35231401ABA}"/>
              </a:ext>
            </a:extLst>
          </p:cNvPr>
          <p:cNvSpPr/>
          <p:nvPr userDrawn="1"/>
        </p:nvSpPr>
        <p:spPr>
          <a:xfrm>
            <a:off x="1097280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49849A7C-5D65-D34B-81A7-EED8BC17213D}"/>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42797380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03-RIGHT-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CD69E0-6061-B342-B7FA-E35231401ABA}"/>
              </a:ext>
            </a:extLst>
          </p:cNvPr>
          <p:cNvSpPr/>
          <p:nvPr userDrawn="1"/>
        </p:nvSpPr>
        <p:spPr>
          <a:xfrm>
            <a:off x="10972800" y="0"/>
            <a:ext cx="36576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8D92AE3D-756A-6E43-8DA1-9CA515C26996}"/>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470660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1-TITL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30000" y="7540925"/>
            <a:ext cx="570973" cy="231475"/>
          </a:xfrm>
          <a:prstGeom prst="rect">
            <a:avLst/>
          </a:prstGeom>
        </p:spPr>
      </p:pic>
      <p:cxnSp>
        <p:nvCxnSpPr>
          <p:cNvPr id="13" name="Straight Connector 12"/>
          <p:cNvCxnSpPr/>
          <p:nvPr userDrawn="1"/>
        </p:nvCxnSpPr>
        <p:spPr>
          <a:xfrm>
            <a:off x="109728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userDrawn="1"/>
        </p:nvSpPr>
        <p:spPr>
          <a:xfrm>
            <a:off x="11430000" y="457200"/>
            <a:ext cx="2743200" cy="1828800"/>
          </a:xfrm>
          <a:prstGeom prst="rect">
            <a:avLst/>
          </a:prstGeom>
        </p:spPr>
        <p:txBody>
          <a:bodyPr wrap="square" lIns="0" tIns="0" rIns="0" bIns="0" rtlCol="0" anchor="t">
            <a:noAutofit/>
          </a:bodyPr>
          <a:lstStyle/>
          <a:p>
            <a:r>
              <a:rPr lang="en-US" sz="2000" dirty="0">
                <a:solidFill>
                  <a:schemeClr val="bg2"/>
                </a:solidFill>
                <a:latin typeface="Tahoma" panose="020B0604030504040204" pitchFamily="34" charset="0"/>
                <a:ea typeface="Tahoma" panose="020B0604030504040204" pitchFamily="34" charset="0"/>
                <a:cs typeface="Tahoma" panose="020B0604030504040204" pitchFamily="34" charset="0"/>
              </a:rPr>
              <a:t>IBM </a:t>
            </a:r>
            <a:r>
              <a:rPr lang="en-US" sz="2000" b="1" dirty="0">
                <a:solidFill>
                  <a:schemeClr val="bg2"/>
                </a:solidFill>
                <a:latin typeface="Tahoma" panose="020B0604030504040204" pitchFamily="34" charset="0"/>
                <a:ea typeface="Tahoma" panose="020B0604030504040204" pitchFamily="34" charset="0"/>
                <a:cs typeface="Tahoma" panose="020B0604030504040204" pitchFamily="34" charset="0"/>
              </a:rPr>
              <a:t>Services</a:t>
            </a:r>
          </a:p>
        </p:txBody>
      </p:sp>
    </p:spTree>
    <p:extLst>
      <p:ext uri="{BB962C8B-B14F-4D97-AF65-F5344CB8AC3E}">
        <p14:creationId xmlns:p14="http://schemas.microsoft.com/office/powerpoint/2010/main" val="40502407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03-RIGHT-SK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CD69E0-6061-B342-B7FA-E35231401ABA}"/>
              </a:ext>
            </a:extLst>
          </p:cNvPr>
          <p:cNvSpPr/>
          <p:nvPr userDrawn="1"/>
        </p:nvSpPr>
        <p:spPr>
          <a:xfrm>
            <a:off x="10972800" y="0"/>
            <a:ext cx="3657600" cy="822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D809C3D0-25A1-3746-A06F-7CF75BFDDA86}"/>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4367868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03-CUSTOM-A1">
    <p:spTree>
      <p:nvGrpSpPr>
        <p:cNvPr id="1" name=""/>
        <p:cNvGrpSpPr/>
        <p:nvPr/>
      </p:nvGrpSpPr>
      <p:grpSpPr>
        <a:xfrm>
          <a:off x="0" y="0"/>
          <a:ext cx="0" cy="0"/>
          <a:chOff x="0" y="0"/>
          <a:chExt cx="0" cy="0"/>
        </a:xfrm>
      </p:grpSpPr>
      <p:sp>
        <p:nvSpPr>
          <p:cNvPr id="7" name="Text Placeholder 8">
            <a:extLst>
              <a:ext uri="{FF2B5EF4-FFF2-40B4-BE49-F238E27FC236}">
                <a16:creationId xmlns:a16="http://schemas.microsoft.com/office/drawing/2014/main" id="{B525E45F-26F1-3349-BC39-739B4716BF70}"/>
              </a:ext>
            </a:extLst>
          </p:cNvPr>
          <p:cNvSpPr txBox="1">
            <a:spLocks/>
          </p:cNvSpPr>
          <p:nvPr userDrawn="1"/>
        </p:nvSpPr>
        <p:spPr>
          <a:xfrm>
            <a:off x="9144000" y="0"/>
            <a:ext cx="5486400" cy="8229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2CD69E0-6061-B342-B7FA-E35231401ABA}"/>
              </a:ext>
            </a:extLst>
          </p:cNvPr>
          <p:cNvSpPr/>
          <p:nvPr userDrawn="1"/>
        </p:nvSpPr>
        <p:spPr>
          <a:xfrm>
            <a:off x="0" y="0"/>
            <a:ext cx="3657600" cy="82443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8" name="Footer Placeholder 3">
            <a:extLst>
              <a:ext uri="{FF2B5EF4-FFF2-40B4-BE49-F238E27FC236}">
                <a16:creationId xmlns:a16="http://schemas.microsoft.com/office/drawing/2014/main" id="{BB539F92-7117-FA45-A848-7044EBBD939F}"/>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0608974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03-CUSTOM-A2">
    <p:spTree>
      <p:nvGrpSpPr>
        <p:cNvPr id="1" name=""/>
        <p:cNvGrpSpPr/>
        <p:nvPr/>
      </p:nvGrpSpPr>
      <p:grpSpPr>
        <a:xfrm>
          <a:off x="0" y="0"/>
          <a:ext cx="0" cy="0"/>
          <a:chOff x="0" y="0"/>
          <a:chExt cx="0" cy="0"/>
        </a:xfrm>
      </p:grpSpPr>
      <p:sp>
        <p:nvSpPr>
          <p:cNvPr id="7" name="Text Placeholder 8">
            <a:extLst>
              <a:ext uri="{FF2B5EF4-FFF2-40B4-BE49-F238E27FC236}">
                <a16:creationId xmlns:a16="http://schemas.microsoft.com/office/drawing/2014/main" id="{B525E45F-26F1-3349-BC39-739B4716BF70}"/>
              </a:ext>
            </a:extLst>
          </p:cNvPr>
          <p:cNvSpPr txBox="1">
            <a:spLocks/>
          </p:cNvSpPr>
          <p:nvPr userDrawn="1"/>
        </p:nvSpPr>
        <p:spPr>
          <a:xfrm>
            <a:off x="9144000" y="0"/>
            <a:ext cx="5486400" cy="8229600"/>
          </a:xfrm>
          <a:prstGeom prst="rect">
            <a:avLst/>
          </a:prstGeom>
          <a:solidFill>
            <a:schemeClr val="bg2"/>
          </a:soli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2CD69E0-6061-B342-B7FA-E35231401ABA}"/>
              </a:ext>
            </a:extLst>
          </p:cNvPr>
          <p:cNvSpPr/>
          <p:nvPr userDrawn="1"/>
        </p:nvSpPr>
        <p:spPr>
          <a:xfrm>
            <a:off x="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8" name="Footer Placeholder 3">
            <a:extLst>
              <a:ext uri="{FF2B5EF4-FFF2-40B4-BE49-F238E27FC236}">
                <a16:creationId xmlns:a16="http://schemas.microsoft.com/office/drawing/2014/main" id="{4FDFA7CF-6E22-2243-AF6E-3C917AA426CB}"/>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8768210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03-CUSTOM-A3">
    <p:spTree>
      <p:nvGrpSpPr>
        <p:cNvPr id="1" name=""/>
        <p:cNvGrpSpPr/>
        <p:nvPr/>
      </p:nvGrpSpPr>
      <p:grpSpPr>
        <a:xfrm>
          <a:off x="0" y="0"/>
          <a:ext cx="0" cy="0"/>
          <a:chOff x="0" y="0"/>
          <a:chExt cx="0" cy="0"/>
        </a:xfrm>
      </p:grpSpPr>
      <p:sp>
        <p:nvSpPr>
          <p:cNvPr id="7" name="Text Placeholder 8">
            <a:extLst>
              <a:ext uri="{FF2B5EF4-FFF2-40B4-BE49-F238E27FC236}">
                <a16:creationId xmlns:a16="http://schemas.microsoft.com/office/drawing/2014/main" id="{B525E45F-26F1-3349-BC39-739B4716BF70}"/>
              </a:ext>
            </a:extLst>
          </p:cNvPr>
          <p:cNvSpPr txBox="1">
            <a:spLocks/>
          </p:cNvSpPr>
          <p:nvPr userDrawn="1"/>
        </p:nvSpPr>
        <p:spPr>
          <a:xfrm>
            <a:off x="3657600" y="0"/>
            <a:ext cx="5486400" cy="8229600"/>
          </a:xfrm>
          <a:prstGeom prst="rect">
            <a:avLst/>
          </a:prstGeom>
          <a:solidFill>
            <a:schemeClr val="bg2"/>
          </a:soli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8" name="Footer Placeholder 3">
            <a:extLst>
              <a:ext uri="{FF2B5EF4-FFF2-40B4-BE49-F238E27FC236}">
                <a16:creationId xmlns:a16="http://schemas.microsoft.com/office/drawing/2014/main" id="{79819AD9-D42D-C247-90F5-62A22421B060}"/>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2315768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03-CUSTOM-B">
    <p:spTree>
      <p:nvGrpSpPr>
        <p:cNvPr id="1" name=""/>
        <p:cNvGrpSpPr/>
        <p:nvPr/>
      </p:nvGrpSpPr>
      <p:grpSpPr>
        <a:xfrm>
          <a:off x="0" y="0"/>
          <a:ext cx="0" cy="0"/>
          <a:chOff x="0" y="0"/>
          <a:chExt cx="0" cy="0"/>
        </a:xfrm>
      </p:grpSpPr>
      <p:sp>
        <p:nvSpPr>
          <p:cNvPr id="7" name="Text Placeholder 8">
            <a:extLst>
              <a:ext uri="{FF2B5EF4-FFF2-40B4-BE49-F238E27FC236}">
                <a16:creationId xmlns:a16="http://schemas.microsoft.com/office/drawing/2014/main" id="{B525E45F-26F1-3349-BC39-739B4716BF70}"/>
              </a:ext>
            </a:extLst>
          </p:cNvPr>
          <p:cNvSpPr txBox="1">
            <a:spLocks/>
          </p:cNvSpPr>
          <p:nvPr userDrawn="1"/>
        </p:nvSpPr>
        <p:spPr>
          <a:xfrm>
            <a:off x="10972800" y="411480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2CD69E0-6061-B342-B7FA-E35231401ABA}"/>
              </a:ext>
            </a:extLst>
          </p:cNvPr>
          <p:cNvSpPr/>
          <p:nvPr userDrawn="1"/>
        </p:nvSpPr>
        <p:spPr>
          <a:xfrm>
            <a:off x="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8" name="Text Placeholder 8">
            <a:extLst>
              <a:ext uri="{FF2B5EF4-FFF2-40B4-BE49-F238E27FC236}">
                <a16:creationId xmlns:a16="http://schemas.microsoft.com/office/drawing/2014/main" id="{AFCA3BB9-16F3-7144-B3E1-3CB9395360D4}"/>
              </a:ext>
            </a:extLst>
          </p:cNvPr>
          <p:cNvSpPr txBox="1">
            <a:spLocks/>
          </p:cNvSpPr>
          <p:nvPr userDrawn="1"/>
        </p:nvSpPr>
        <p:spPr>
          <a:xfrm>
            <a:off x="3657600" y="411480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 Placeholder 8">
            <a:extLst>
              <a:ext uri="{FF2B5EF4-FFF2-40B4-BE49-F238E27FC236}">
                <a16:creationId xmlns:a16="http://schemas.microsoft.com/office/drawing/2014/main" id="{6D7BDB63-AF9C-8540-B586-E121197E03A0}"/>
              </a:ext>
            </a:extLst>
          </p:cNvPr>
          <p:cNvSpPr txBox="1">
            <a:spLocks/>
          </p:cNvSpPr>
          <p:nvPr userDrawn="1"/>
        </p:nvSpPr>
        <p:spPr>
          <a:xfrm>
            <a:off x="7315200" y="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Footer Placeholder 3">
            <a:extLst>
              <a:ext uri="{FF2B5EF4-FFF2-40B4-BE49-F238E27FC236}">
                <a16:creationId xmlns:a16="http://schemas.microsoft.com/office/drawing/2014/main" id="{48F2965E-9833-D241-89DA-31C03C243876}"/>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33910844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03-CUSTOM-C">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AFCA3BB9-16F3-7144-B3E1-3CB9395360D4}"/>
              </a:ext>
            </a:extLst>
          </p:cNvPr>
          <p:cNvSpPr txBox="1">
            <a:spLocks/>
          </p:cNvSpPr>
          <p:nvPr userDrawn="1"/>
        </p:nvSpPr>
        <p:spPr>
          <a:xfrm>
            <a:off x="0" y="411480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8">
            <a:extLst>
              <a:ext uri="{FF2B5EF4-FFF2-40B4-BE49-F238E27FC236}">
                <a16:creationId xmlns:a16="http://schemas.microsoft.com/office/drawing/2014/main" id="{B525E45F-26F1-3349-BC39-739B4716BF70}"/>
              </a:ext>
            </a:extLst>
          </p:cNvPr>
          <p:cNvSpPr txBox="1">
            <a:spLocks/>
          </p:cNvSpPr>
          <p:nvPr userDrawn="1"/>
        </p:nvSpPr>
        <p:spPr>
          <a:xfrm>
            <a:off x="7315200" y="411480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2CD69E0-6061-B342-B7FA-E35231401ABA}"/>
              </a:ext>
            </a:extLst>
          </p:cNvPr>
          <p:cNvSpPr/>
          <p:nvPr userDrawn="1"/>
        </p:nvSpPr>
        <p:spPr>
          <a:xfrm>
            <a:off x="0" y="0"/>
            <a:ext cx="7315200" cy="4114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9" name="Text Placeholder 8">
            <a:extLst>
              <a:ext uri="{FF2B5EF4-FFF2-40B4-BE49-F238E27FC236}">
                <a16:creationId xmlns:a16="http://schemas.microsoft.com/office/drawing/2014/main" id="{6D7BDB63-AF9C-8540-B586-E121197E03A0}"/>
              </a:ext>
            </a:extLst>
          </p:cNvPr>
          <p:cNvSpPr txBox="1">
            <a:spLocks/>
          </p:cNvSpPr>
          <p:nvPr userDrawn="1"/>
        </p:nvSpPr>
        <p:spPr>
          <a:xfrm>
            <a:off x="10972800" y="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Footer Placeholder 3">
            <a:extLst>
              <a:ext uri="{FF2B5EF4-FFF2-40B4-BE49-F238E27FC236}">
                <a16:creationId xmlns:a16="http://schemas.microsoft.com/office/drawing/2014/main" id="{60033BB9-3F61-4C4D-A7AD-FD1D5BA7EC8F}"/>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37340787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03-CUSTOM-C">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AFCA3BB9-16F3-7144-B3E1-3CB9395360D4}"/>
              </a:ext>
            </a:extLst>
          </p:cNvPr>
          <p:cNvSpPr txBox="1">
            <a:spLocks/>
          </p:cNvSpPr>
          <p:nvPr userDrawn="1"/>
        </p:nvSpPr>
        <p:spPr>
          <a:xfrm>
            <a:off x="0" y="411480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8">
            <a:extLst>
              <a:ext uri="{FF2B5EF4-FFF2-40B4-BE49-F238E27FC236}">
                <a16:creationId xmlns:a16="http://schemas.microsoft.com/office/drawing/2014/main" id="{B525E45F-26F1-3349-BC39-739B4716BF70}"/>
              </a:ext>
            </a:extLst>
          </p:cNvPr>
          <p:cNvSpPr txBox="1">
            <a:spLocks/>
          </p:cNvSpPr>
          <p:nvPr userDrawn="1"/>
        </p:nvSpPr>
        <p:spPr>
          <a:xfrm>
            <a:off x="7315200" y="411480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2CD69E0-6061-B342-B7FA-E35231401ABA}"/>
              </a:ext>
            </a:extLst>
          </p:cNvPr>
          <p:cNvSpPr/>
          <p:nvPr userDrawn="1"/>
        </p:nvSpPr>
        <p:spPr>
          <a:xfrm>
            <a:off x="0" y="0"/>
            <a:ext cx="7315200" cy="4114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9" name="Text Placeholder 8">
            <a:extLst>
              <a:ext uri="{FF2B5EF4-FFF2-40B4-BE49-F238E27FC236}">
                <a16:creationId xmlns:a16="http://schemas.microsoft.com/office/drawing/2014/main" id="{6D7BDB63-AF9C-8540-B586-E121197E03A0}"/>
              </a:ext>
            </a:extLst>
          </p:cNvPr>
          <p:cNvSpPr txBox="1">
            <a:spLocks/>
          </p:cNvSpPr>
          <p:nvPr userDrawn="1"/>
        </p:nvSpPr>
        <p:spPr>
          <a:xfrm>
            <a:off x="10972800" y="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 Placeholder 8">
            <a:extLst>
              <a:ext uri="{FF2B5EF4-FFF2-40B4-BE49-F238E27FC236}">
                <a16:creationId xmlns:a16="http://schemas.microsoft.com/office/drawing/2014/main" id="{C42D8D37-DCE5-4C43-B173-2B922248963B}"/>
              </a:ext>
            </a:extLst>
          </p:cNvPr>
          <p:cNvSpPr txBox="1">
            <a:spLocks/>
          </p:cNvSpPr>
          <p:nvPr userDrawn="1"/>
        </p:nvSpPr>
        <p:spPr>
          <a:xfrm>
            <a:off x="3678865" y="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1" name="Footer Placeholder 3">
            <a:extLst>
              <a:ext uri="{FF2B5EF4-FFF2-40B4-BE49-F238E27FC236}">
                <a16:creationId xmlns:a16="http://schemas.microsoft.com/office/drawing/2014/main" id="{75E74E3C-F208-204D-814F-332241A1AC5C}"/>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0554948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03-CUSTOM-D1">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AFCA3BB9-16F3-7144-B3E1-3CB9395360D4}"/>
              </a:ext>
            </a:extLst>
          </p:cNvPr>
          <p:cNvSpPr txBox="1">
            <a:spLocks/>
          </p:cNvSpPr>
          <p:nvPr userDrawn="1"/>
        </p:nvSpPr>
        <p:spPr>
          <a:xfrm>
            <a:off x="0" y="2286000"/>
            <a:ext cx="3657600" cy="5943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8">
            <a:extLst>
              <a:ext uri="{FF2B5EF4-FFF2-40B4-BE49-F238E27FC236}">
                <a16:creationId xmlns:a16="http://schemas.microsoft.com/office/drawing/2014/main" id="{B525E45F-26F1-3349-BC39-739B4716BF70}"/>
              </a:ext>
            </a:extLst>
          </p:cNvPr>
          <p:cNvSpPr txBox="1">
            <a:spLocks/>
          </p:cNvSpPr>
          <p:nvPr userDrawn="1"/>
        </p:nvSpPr>
        <p:spPr>
          <a:xfrm>
            <a:off x="7315200" y="2286000"/>
            <a:ext cx="3657600" cy="5943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 Placeholder 8">
            <a:extLst>
              <a:ext uri="{FF2B5EF4-FFF2-40B4-BE49-F238E27FC236}">
                <a16:creationId xmlns:a16="http://schemas.microsoft.com/office/drawing/2014/main" id="{34790E9B-43AF-8249-9AA4-A5D82A96D0B0}"/>
              </a:ext>
            </a:extLst>
          </p:cNvPr>
          <p:cNvSpPr txBox="1">
            <a:spLocks/>
          </p:cNvSpPr>
          <p:nvPr userDrawn="1"/>
        </p:nvSpPr>
        <p:spPr>
          <a:xfrm>
            <a:off x="3657600" y="2286000"/>
            <a:ext cx="3657600" cy="5943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1" name="Rectangle 10">
            <a:extLst>
              <a:ext uri="{FF2B5EF4-FFF2-40B4-BE49-F238E27FC236}">
                <a16:creationId xmlns:a16="http://schemas.microsoft.com/office/drawing/2014/main" id="{AC541988-15E4-BD4A-A11D-88EC186642C8}"/>
              </a:ext>
            </a:extLst>
          </p:cNvPr>
          <p:cNvSpPr/>
          <p:nvPr userDrawn="1"/>
        </p:nvSpPr>
        <p:spPr>
          <a:xfrm>
            <a:off x="0" y="0"/>
            <a:ext cx="14630400" cy="228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12" name="Text Placeholder 8">
            <a:extLst>
              <a:ext uri="{FF2B5EF4-FFF2-40B4-BE49-F238E27FC236}">
                <a16:creationId xmlns:a16="http://schemas.microsoft.com/office/drawing/2014/main" id="{B6139E80-9E3B-8B49-A0A6-9F0E1642621B}"/>
              </a:ext>
            </a:extLst>
          </p:cNvPr>
          <p:cNvSpPr txBox="1">
            <a:spLocks/>
          </p:cNvSpPr>
          <p:nvPr userDrawn="1"/>
        </p:nvSpPr>
        <p:spPr>
          <a:xfrm>
            <a:off x="10972800" y="2286000"/>
            <a:ext cx="3657600" cy="5943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9" name="Footer Placeholder 3">
            <a:extLst>
              <a:ext uri="{FF2B5EF4-FFF2-40B4-BE49-F238E27FC236}">
                <a16:creationId xmlns:a16="http://schemas.microsoft.com/office/drawing/2014/main" id="{523EAE65-259D-F448-821F-451E71C3FDE8}"/>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7370236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03-CUSTOM-D2">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AFCA3BB9-16F3-7144-B3E1-3CB9395360D4}"/>
              </a:ext>
            </a:extLst>
          </p:cNvPr>
          <p:cNvSpPr txBox="1">
            <a:spLocks/>
          </p:cNvSpPr>
          <p:nvPr userDrawn="1"/>
        </p:nvSpPr>
        <p:spPr>
          <a:xfrm>
            <a:off x="0" y="2286000"/>
            <a:ext cx="3657600" cy="5943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8">
            <a:extLst>
              <a:ext uri="{FF2B5EF4-FFF2-40B4-BE49-F238E27FC236}">
                <a16:creationId xmlns:a16="http://schemas.microsoft.com/office/drawing/2014/main" id="{B525E45F-26F1-3349-BC39-739B4716BF70}"/>
              </a:ext>
            </a:extLst>
          </p:cNvPr>
          <p:cNvSpPr txBox="1">
            <a:spLocks/>
          </p:cNvSpPr>
          <p:nvPr userDrawn="1"/>
        </p:nvSpPr>
        <p:spPr>
          <a:xfrm>
            <a:off x="7315200" y="2286000"/>
            <a:ext cx="3657600" cy="5943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 Placeholder 8">
            <a:extLst>
              <a:ext uri="{FF2B5EF4-FFF2-40B4-BE49-F238E27FC236}">
                <a16:creationId xmlns:a16="http://schemas.microsoft.com/office/drawing/2014/main" id="{34790E9B-43AF-8249-9AA4-A5D82A96D0B0}"/>
              </a:ext>
            </a:extLst>
          </p:cNvPr>
          <p:cNvSpPr txBox="1">
            <a:spLocks/>
          </p:cNvSpPr>
          <p:nvPr userDrawn="1"/>
        </p:nvSpPr>
        <p:spPr>
          <a:xfrm>
            <a:off x="3657600" y="2286000"/>
            <a:ext cx="3657600" cy="5943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1" name="Rectangle 10">
            <a:extLst>
              <a:ext uri="{FF2B5EF4-FFF2-40B4-BE49-F238E27FC236}">
                <a16:creationId xmlns:a16="http://schemas.microsoft.com/office/drawing/2014/main" id="{AC541988-15E4-BD4A-A11D-88EC186642C8}"/>
              </a:ext>
            </a:extLst>
          </p:cNvPr>
          <p:cNvSpPr/>
          <p:nvPr userDrawn="1"/>
        </p:nvSpPr>
        <p:spPr>
          <a:xfrm>
            <a:off x="0" y="0"/>
            <a:ext cx="14630400" cy="228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12" name="Text Placeholder 8">
            <a:extLst>
              <a:ext uri="{FF2B5EF4-FFF2-40B4-BE49-F238E27FC236}">
                <a16:creationId xmlns:a16="http://schemas.microsoft.com/office/drawing/2014/main" id="{B6139E80-9E3B-8B49-A0A6-9F0E1642621B}"/>
              </a:ext>
            </a:extLst>
          </p:cNvPr>
          <p:cNvSpPr txBox="1">
            <a:spLocks/>
          </p:cNvSpPr>
          <p:nvPr userDrawn="1"/>
        </p:nvSpPr>
        <p:spPr>
          <a:xfrm>
            <a:off x="10972800" y="2286000"/>
            <a:ext cx="3657600" cy="5943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9" name="Rectangle 8">
            <a:extLst>
              <a:ext uri="{FF2B5EF4-FFF2-40B4-BE49-F238E27FC236}">
                <a16:creationId xmlns:a16="http://schemas.microsoft.com/office/drawing/2014/main" id="{C788759C-4822-204E-A3AE-A22CD23960CA}"/>
              </a:ext>
            </a:extLst>
          </p:cNvPr>
          <p:cNvSpPr/>
          <p:nvPr userDrawn="1"/>
        </p:nvSpPr>
        <p:spPr>
          <a:xfrm>
            <a:off x="10972800" y="0"/>
            <a:ext cx="3657600" cy="8229600"/>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3" name="Footer Placeholder 3">
            <a:extLst>
              <a:ext uri="{FF2B5EF4-FFF2-40B4-BE49-F238E27FC236}">
                <a16:creationId xmlns:a16="http://schemas.microsoft.com/office/drawing/2014/main" id="{921B3410-97DA-BA4B-9636-17780F75877C}"/>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2410205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01-DIVIDER">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49D1FB43-4B1A-7044-8923-6E15AB5F87AB}"/>
              </a:ext>
            </a:extLst>
          </p:cNvPr>
          <p:cNvSpPr txBox="1">
            <a:spLocks/>
          </p:cNvSpPr>
          <p:nvPr userDrawn="1"/>
        </p:nvSpPr>
        <p:spPr>
          <a:xfrm>
            <a:off x="0" y="4114800"/>
            <a:ext cx="146304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7B84960A-D537-684D-B583-5104BCBF0217}"/>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312003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1-DIVIDER-WHITE">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BDA8E8F1-15E4-C745-A790-6E8964AC6DD5}"/>
              </a:ext>
            </a:extLst>
          </p:cNvPr>
          <p:cNvSpPr/>
          <p:nvPr userDrawn="1"/>
        </p:nvSpPr>
        <p:spPr>
          <a:xfrm>
            <a:off x="0" y="0"/>
            <a:ext cx="14630400" cy="4114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5" name="Footer Placeholder 3">
            <a:extLst>
              <a:ext uri="{FF2B5EF4-FFF2-40B4-BE49-F238E27FC236}">
                <a16:creationId xmlns:a16="http://schemas.microsoft.com/office/drawing/2014/main" id="{D5FCD7ED-772E-5A49-9B20-898DA7F559CC}"/>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4954028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2: Left-Whi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CD69E0-6061-B342-B7FA-E35231401ABA}"/>
              </a:ext>
            </a:extLst>
          </p:cNvPr>
          <p:cNvSpPr/>
          <p:nvPr userDrawn="1"/>
        </p:nvSpPr>
        <p:spPr>
          <a:xfrm>
            <a:off x="0" y="0"/>
            <a:ext cx="73152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pic>
        <p:nvPicPr>
          <p:cNvPr id="7" name="Picture 7">
            <a:extLst>
              <a:ext uri="{FF2B5EF4-FFF2-40B4-BE49-F238E27FC236}">
                <a16:creationId xmlns:a16="http://schemas.microsoft.com/office/drawing/2014/main" id="{82F79E95-4A28-FE41-AA0A-1893EC706DB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606823" y="7818138"/>
            <a:ext cx="566118" cy="228601"/>
          </a:xfrm>
          <a:prstGeom prst="rect">
            <a:avLst/>
          </a:prstGeom>
        </p:spPr>
      </p:pic>
      <p:sp>
        <p:nvSpPr>
          <p:cNvPr id="12" name="Footer Placeholder 3">
            <a:extLst>
              <a:ext uri="{FF2B5EF4-FFF2-40B4-BE49-F238E27FC236}">
                <a16:creationId xmlns:a16="http://schemas.microsoft.com/office/drawing/2014/main" id="{A43FF770-91DE-124E-AE07-85DDA166FB51}"/>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385093180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01-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1324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01-DEFAULT">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6" name="Footer Placeholder 3">
            <a:extLst>
              <a:ext uri="{FF2B5EF4-FFF2-40B4-BE49-F238E27FC236}">
                <a16:creationId xmlns:a16="http://schemas.microsoft.com/office/drawing/2014/main" id="{2ED4C076-7DB5-0F47-9A4E-215FDF6C1469}"/>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9477870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01-DIVIDER">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49D1FB43-4B1A-7044-8923-6E15AB5F87AB}"/>
              </a:ext>
            </a:extLst>
          </p:cNvPr>
          <p:cNvSpPr txBox="1">
            <a:spLocks/>
          </p:cNvSpPr>
          <p:nvPr userDrawn="1"/>
        </p:nvSpPr>
        <p:spPr>
          <a:xfrm>
            <a:off x="0" y="4114800"/>
            <a:ext cx="146304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59880357-1450-A94A-85F1-70C751513D63}"/>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40891257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01-DIVIDER">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49D1FB43-4B1A-7044-8923-6E15AB5F87AB}"/>
              </a:ext>
            </a:extLst>
          </p:cNvPr>
          <p:cNvSpPr txBox="1">
            <a:spLocks/>
          </p:cNvSpPr>
          <p:nvPr userDrawn="1"/>
        </p:nvSpPr>
        <p:spPr>
          <a:xfrm>
            <a:off x="0" y="5080"/>
            <a:ext cx="146304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59880357-1450-A94A-85F1-70C751513D63}"/>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304597388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02-LEFT-BLACK">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2" name="Rectangle 1">
            <a:extLst>
              <a:ext uri="{FF2B5EF4-FFF2-40B4-BE49-F238E27FC236}">
                <a16:creationId xmlns:a16="http://schemas.microsoft.com/office/drawing/2014/main" id="{EEE4C149-4059-5844-82AF-C9ED264EC57D}"/>
              </a:ext>
            </a:extLst>
          </p:cNvPr>
          <p:cNvSpPr/>
          <p:nvPr userDrawn="1"/>
        </p:nvSpPr>
        <p:spPr>
          <a:xfrm>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6" name="Footer Placeholder 3">
            <a:extLst>
              <a:ext uri="{FF2B5EF4-FFF2-40B4-BE49-F238E27FC236}">
                <a16:creationId xmlns:a16="http://schemas.microsoft.com/office/drawing/2014/main" id="{229F0EC4-96DF-984E-87AC-CD91A9AFEBBD}"/>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41570783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02-RIGHT-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E4C149-4059-5844-82AF-C9ED264EC57D}"/>
              </a:ext>
            </a:extLst>
          </p:cNvPr>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latin typeface="Tahoma" panose="020B0604030504040204" pitchFamily="34" charset="0"/>
              </a:rPr>
              <a:t>   </a:t>
            </a:r>
            <a:endParaRPr lang="en-US" dirty="0">
              <a:latin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128" name="竖排文字占位符 127">
            <a:extLst>
              <a:ext uri="{FF2B5EF4-FFF2-40B4-BE49-F238E27FC236}">
                <a16:creationId xmlns:a16="http://schemas.microsoft.com/office/drawing/2014/main" id="{8D381827-6AE1-A846-871E-CE0205787B78}"/>
              </a:ext>
            </a:extLst>
          </p:cNvPr>
          <p:cNvSpPr>
            <a:spLocks noGrp="1"/>
          </p:cNvSpPr>
          <p:nvPr>
            <p:ph type="body" orient="vert" sz="quarter" idx="10" hasCustomPrompt="1"/>
          </p:nvPr>
        </p:nvSpPr>
        <p:spPr>
          <a:xfrm>
            <a:off x="285214" y="594360"/>
            <a:ext cx="294358" cy="2423160"/>
          </a:xfrm>
          <a:prstGeom prst="rect">
            <a:avLst/>
          </a:prstGeom>
        </p:spPr>
        <p:txBody>
          <a:bodyPr vert="eaVert"/>
          <a:lstStyle>
            <a:lvl1pPr algn="l">
              <a:defRPr sz="1000">
                <a:latin typeface="Tahoma" panose="020B0604030504040204" pitchFamily="34" charset="0"/>
                <a:cs typeface="Tahoma" panose="020B0604030504040204" pitchFamily="34" charset="0"/>
              </a:defRPr>
            </a:lvl1pPr>
            <a:lvl2pPr algn="l">
              <a:defRPr sz="1000"/>
            </a:lvl2pPr>
            <a:lvl3pPr algn="l">
              <a:defRPr sz="1000"/>
            </a:lvl3pPr>
            <a:lvl4pPr algn="l">
              <a:defRPr sz="1000"/>
            </a:lvl4pPr>
            <a:lvl5pPr algn="l">
              <a:defRPr sz="1000"/>
            </a:lvl5pPr>
          </a:lstStyle>
          <a:p>
            <a:pPr lvl="0"/>
            <a:r>
              <a:rPr kumimoji="1" lang="en-US" altLang="zh-CN" dirty="0"/>
              <a:t>Placeholder</a:t>
            </a:r>
            <a:endParaRPr kumimoji="1" lang="zh-CN" altLang="en-US" dirty="0"/>
          </a:p>
        </p:txBody>
      </p:sp>
      <p:sp>
        <p:nvSpPr>
          <p:cNvPr id="130" name="竖排文字占位符 127">
            <a:extLst>
              <a:ext uri="{FF2B5EF4-FFF2-40B4-BE49-F238E27FC236}">
                <a16:creationId xmlns:a16="http://schemas.microsoft.com/office/drawing/2014/main" id="{61F699F8-011D-B243-AEB3-0EA4932B3972}"/>
              </a:ext>
            </a:extLst>
          </p:cNvPr>
          <p:cNvSpPr>
            <a:spLocks noGrp="1"/>
          </p:cNvSpPr>
          <p:nvPr>
            <p:ph type="body" orient="vert" sz="quarter" idx="11" hasCustomPrompt="1"/>
          </p:nvPr>
        </p:nvSpPr>
        <p:spPr>
          <a:xfrm>
            <a:off x="6868442" y="594360"/>
            <a:ext cx="294358" cy="2423160"/>
          </a:xfrm>
          <a:prstGeom prst="rect">
            <a:avLst/>
          </a:prstGeom>
        </p:spPr>
        <p:txBody>
          <a:bodyPr vert="eaVert"/>
          <a:lstStyle>
            <a:lvl1pPr>
              <a:defRPr sz="1000">
                <a:latin typeface="Tahoma" panose="020B0604030504040204" pitchFamily="34" charset="0"/>
                <a:cs typeface="Tahoma" panose="020B0604030504040204" pitchFamily="34" charset="0"/>
              </a:defRPr>
            </a:lvl1pPr>
            <a:lvl2pPr>
              <a:defRPr sz="1000"/>
            </a:lvl2pPr>
            <a:lvl3pPr>
              <a:defRPr sz="1000"/>
            </a:lvl3pPr>
            <a:lvl4pPr>
              <a:defRPr sz="1000"/>
            </a:lvl4pPr>
            <a:lvl5pPr>
              <a:defRPr sz="1000"/>
            </a:lvl5pPr>
          </a:lstStyle>
          <a:p>
            <a:pPr lvl="0"/>
            <a:r>
              <a:rPr kumimoji="1" lang="en-US" altLang="zh-CN" dirty="0"/>
              <a:t>Placeholder</a:t>
            </a:r>
            <a:endParaRPr kumimoji="1" lang="zh-CN" altLang="en-US" dirty="0"/>
          </a:p>
        </p:txBody>
      </p:sp>
      <p:sp>
        <p:nvSpPr>
          <p:cNvPr id="149" name="内容占位符 148">
            <a:extLst>
              <a:ext uri="{FF2B5EF4-FFF2-40B4-BE49-F238E27FC236}">
                <a16:creationId xmlns:a16="http://schemas.microsoft.com/office/drawing/2014/main" id="{72023424-06EA-8A4A-846D-0DF5818CA627}"/>
              </a:ext>
            </a:extLst>
          </p:cNvPr>
          <p:cNvSpPr>
            <a:spLocks noGrp="1"/>
          </p:cNvSpPr>
          <p:nvPr>
            <p:ph sz="quarter" idx="14" hasCustomPrompt="1"/>
          </p:nvPr>
        </p:nvSpPr>
        <p:spPr>
          <a:xfrm>
            <a:off x="517906" y="1280160"/>
            <a:ext cx="837748" cy="319756"/>
          </a:xfrm>
          <a:prstGeom prst="rect">
            <a:avLst/>
          </a:prstGeom>
        </p:spPr>
        <p:txBody>
          <a:bodyPr/>
          <a:lstStyle>
            <a:lvl1pPr algn="ctr">
              <a:lnSpc>
                <a:spcPct val="100000"/>
              </a:lnSpc>
              <a:spcBef>
                <a:spcPts val="0"/>
              </a:spcBef>
              <a:defRPr sz="700" b="0" i="0">
                <a:solidFill>
                  <a:schemeClr val="accent1"/>
                </a:solidFill>
                <a:latin typeface="Tahoma" panose="020B0604030504040204" pitchFamily="34" charset="0"/>
                <a:cs typeface="Tahoma" panose="020B0604030504040204" pitchFamily="34" charset="0"/>
              </a:defRPr>
            </a:lvl1pPr>
          </a:lstStyle>
          <a:p>
            <a:pPr lvl="0"/>
            <a:r>
              <a:rPr kumimoji="1" lang="en-US" altLang="zh-CN" dirty="0"/>
              <a:t>Placeholder</a:t>
            </a:r>
            <a:endParaRPr kumimoji="1" lang="zh-CN" altLang="en-US" dirty="0"/>
          </a:p>
        </p:txBody>
      </p:sp>
      <p:grpSp>
        <p:nvGrpSpPr>
          <p:cNvPr id="125" name="组合 124">
            <a:extLst>
              <a:ext uri="{FF2B5EF4-FFF2-40B4-BE49-F238E27FC236}">
                <a16:creationId xmlns:a16="http://schemas.microsoft.com/office/drawing/2014/main" id="{6A5C2DC3-41EC-BD4A-BE26-4CD80DDCA52E}"/>
              </a:ext>
            </a:extLst>
          </p:cNvPr>
          <p:cNvGrpSpPr/>
          <p:nvPr userDrawn="1"/>
        </p:nvGrpSpPr>
        <p:grpSpPr>
          <a:xfrm>
            <a:off x="627786" y="649111"/>
            <a:ext cx="6085552" cy="6574649"/>
            <a:chOff x="627786" y="649111"/>
            <a:chExt cx="6085552" cy="6574649"/>
          </a:xfrm>
        </p:grpSpPr>
        <p:grpSp>
          <p:nvGrpSpPr>
            <p:cNvPr id="124" name="组合 123">
              <a:extLst>
                <a:ext uri="{FF2B5EF4-FFF2-40B4-BE49-F238E27FC236}">
                  <a16:creationId xmlns:a16="http://schemas.microsoft.com/office/drawing/2014/main" id="{BC5BF561-CC1C-554D-8828-8BAA97E22515}"/>
                </a:ext>
              </a:extLst>
            </p:cNvPr>
            <p:cNvGrpSpPr/>
            <p:nvPr userDrawn="1"/>
          </p:nvGrpSpPr>
          <p:grpSpPr>
            <a:xfrm>
              <a:off x="627786" y="649111"/>
              <a:ext cx="6085552" cy="631049"/>
              <a:chOff x="627786" y="649111"/>
              <a:chExt cx="6085552" cy="631049"/>
            </a:xfrm>
          </p:grpSpPr>
          <p:grpSp>
            <p:nvGrpSpPr>
              <p:cNvPr id="123" name="组合 122">
                <a:extLst>
                  <a:ext uri="{FF2B5EF4-FFF2-40B4-BE49-F238E27FC236}">
                    <a16:creationId xmlns:a16="http://schemas.microsoft.com/office/drawing/2014/main" id="{5A6A03D7-1CAA-214E-97FC-F7EAE79F5623}"/>
                  </a:ext>
                </a:extLst>
              </p:cNvPr>
              <p:cNvGrpSpPr/>
              <p:nvPr userDrawn="1"/>
            </p:nvGrpSpPr>
            <p:grpSpPr>
              <a:xfrm>
                <a:off x="627786" y="649111"/>
                <a:ext cx="631050" cy="631049"/>
                <a:chOff x="1588345" y="652779"/>
                <a:chExt cx="631050" cy="631049"/>
              </a:xfrm>
            </p:grpSpPr>
            <p:sp>
              <p:nvSpPr>
                <p:cNvPr id="121" name="矩形 120">
                  <a:extLst>
                    <a:ext uri="{FF2B5EF4-FFF2-40B4-BE49-F238E27FC236}">
                      <a16:creationId xmlns:a16="http://schemas.microsoft.com/office/drawing/2014/main" id="{06C025C6-CB30-C441-BB3F-57D409BA8F7C}"/>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122" name="椭圆 121">
                  <a:extLst>
                    <a:ext uri="{FF2B5EF4-FFF2-40B4-BE49-F238E27FC236}">
                      <a16:creationId xmlns:a16="http://schemas.microsoft.com/office/drawing/2014/main" id="{9E013FED-2F4E-C64E-818D-3AC387612EDC}"/>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281" name="组合 280">
                <a:extLst>
                  <a:ext uri="{FF2B5EF4-FFF2-40B4-BE49-F238E27FC236}">
                    <a16:creationId xmlns:a16="http://schemas.microsoft.com/office/drawing/2014/main" id="{FADDB804-6BDC-8B4A-858C-B9E9FC2EC283}"/>
                  </a:ext>
                </a:extLst>
              </p:cNvPr>
              <p:cNvGrpSpPr/>
              <p:nvPr userDrawn="1"/>
            </p:nvGrpSpPr>
            <p:grpSpPr>
              <a:xfrm>
                <a:off x="1536870" y="649111"/>
                <a:ext cx="631050" cy="631049"/>
                <a:chOff x="1588345" y="652779"/>
                <a:chExt cx="631050" cy="631049"/>
              </a:xfrm>
            </p:grpSpPr>
            <p:sp>
              <p:nvSpPr>
                <p:cNvPr id="282" name="矩形 281">
                  <a:extLst>
                    <a:ext uri="{FF2B5EF4-FFF2-40B4-BE49-F238E27FC236}">
                      <a16:creationId xmlns:a16="http://schemas.microsoft.com/office/drawing/2014/main" id="{B43F1969-D17C-7344-BA51-41F960C8CE5B}"/>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283" name="椭圆 282">
                  <a:extLst>
                    <a:ext uri="{FF2B5EF4-FFF2-40B4-BE49-F238E27FC236}">
                      <a16:creationId xmlns:a16="http://schemas.microsoft.com/office/drawing/2014/main" id="{A0118614-A811-1B48-8324-0409C98EBE9D}"/>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284" name="组合 283">
                <a:extLst>
                  <a:ext uri="{FF2B5EF4-FFF2-40B4-BE49-F238E27FC236}">
                    <a16:creationId xmlns:a16="http://schemas.microsoft.com/office/drawing/2014/main" id="{60A033C5-713C-9345-90D8-5DC39A87C158}"/>
                  </a:ext>
                </a:extLst>
              </p:cNvPr>
              <p:cNvGrpSpPr/>
              <p:nvPr userDrawn="1"/>
            </p:nvGrpSpPr>
            <p:grpSpPr>
              <a:xfrm>
                <a:off x="2445954" y="649111"/>
                <a:ext cx="631050" cy="631049"/>
                <a:chOff x="1588345" y="652779"/>
                <a:chExt cx="631050" cy="631049"/>
              </a:xfrm>
            </p:grpSpPr>
            <p:sp>
              <p:nvSpPr>
                <p:cNvPr id="285" name="矩形 284">
                  <a:extLst>
                    <a:ext uri="{FF2B5EF4-FFF2-40B4-BE49-F238E27FC236}">
                      <a16:creationId xmlns:a16="http://schemas.microsoft.com/office/drawing/2014/main" id="{1B254235-49FA-4048-96DA-7C437F220BF8}"/>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286" name="椭圆 285">
                  <a:extLst>
                    <a:ext uri="{FF2B5EF4-FFF2-40B4-BE49-F238E27FC236}">
                      <a16:creationId xmlns:a16="http://schemas.microsoft.com/office/drawing/2014/main" id="{104D4D79-0B8B-DB40-918E-2122A06018B2}"/>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287" name="组合 286">
                <a:extLst>
                  <a:ext uri="{FF2B5EF4-FFF2-40B4-BE49-F238E27FC236}">
                    <a16:creationId xmlns:a16="http://schemas.microsoft.com/office/drawing/2014/main" id="{E16F7562-E9FA-CF45-8626-CAEA1AE51924}"/>
                  </a:ext>
                </a:extLst>
              </p:cNvPr>
              <p:cNvGrpSpPr/>
              <p:nvPr userDrawn="1"/>
            </p:nvGrpSpPr>
            <p:grpSpPr>
              <a:xfrm>
                <a:off x="3355038" y="649111"/>
                <a:ext cx="631050" cy="631049"/>
                <a:chOff x="1588345" y="652779"/>
                <a:chExt cx="631050" cy="631049"/>
              </a:xfrm>
            </p:grpSpPr>
            <p:sp>
              <p:nvSpPr>
                <p:cNvPr id="288" name="矩形 287">
                  <a:extLst>
                    <a:ext uri="{FF2B5EF4-FFF2-40B4-BE49-F238E27FC236}">
                      <a16:creationId xmlns:a16="http://schemas.microsoft.com/office/drawing/2014/main" id="{9A7F0D1F-1F8E-874B-9332-A7B61324A485}"/>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289" name="椭圆 288">
                  <a:extLst>
                    <a:ext uri="{FF2B5EF4-FFF2-40B4-BE49-F238E27FC236}">
                      <a16:creationId xmlns:a16="http://schemas.microsoft.com/office/drawing/2014/main" id="{1C37B987-817B-7544-B17B-82D368A61EF6}"/>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290" name="组合 289">
                <a:extLst>
                  <a:ext uri="{FF2B5EF4-FFF2-40B4-BE49-F238E27FC236}">
                    <a16:creationId xmlns:a16="http://schemas.microsoft.com/office/drawing/2014/main" id="{09892052-9BED-6845-9289-BC03319F24A5}"/>
                  </a:ext>
                </a:extLst>
              </p:cNvPr>
              <p:cNvGrpSpPr/>
              <p:nvPr userDrawn="1"/>
            </p:nvGrpSpPr>
            <p:grpSpPr>
              <a:xfrm>
                <a:off x="4264122" y="649111"/>
                <a:ext cx="631050" cy="631049"/>
                <a:chOff x="1588345" y="652779"/>
                <a:chExt cx="631050" cy="631049"/>
              </a:xfrm>
            </p:grpSpPr>
            <p:sp>
              <p:nvSpPr>
                <p:cNvPr id="291" name="矩形 290">
                  <a:extLst>
                    <a:ext uri="{FF2B5EF4-FFF2-40B4-BE49-F238E27FC236}">
                      <a16:creationId xmlns:a16="http://schemas.microsoft.com/office/drawing/2014/main" id="{7BED852C-2F4E-5448-A7E3-E9F815F12098}"/>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292" name="椭圆 291">
                  <a:extLst>
                    <a:ext uri="{FF2B5EF4-FFF2-40B4-BE49-F238E27FC236}">
                      <a16:creationId xmlns:a16="http://schemas.microsoft.com/office/drawing/2014/main" id="{D76D7D08-C0CE-0443-87F7-601638BA3068}"/>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293" name="组合 292">
                <a:extLst>
                  <a:ext uri="{FF2B5EF4-FFF2-40B4-BE49-F238E27FC236}">
                    <a16:creationId xmlns:a16="http://schemas.microsoft.com/office/drawing/2014/main" id="{298A45EC-0C37-F34B-AFCA-86EB1291FF29}"/>
                  </a:ext>
                </a:extLst>
              </p:cNvPr>
              <p:cNvGrpSpPr/>
              <p:nvPr userDrawn="1"/>
            </p:nvGrpSpPr>
            <p:grpSpPr>
              <a:xfrm>
                <a:off x="5173206" y="649111"/>
                <a:ext cx="631050" cy="631049"/>
                <a:chOff x="1588345" y="652779"/>
                <a:chExt cx="631050" cy="631049"/>
              </a:xfrm>
            </p:grpSpPr>
            <p:sp>
              <p:nvSpPr>
                <p:cNvPr id="294" name="矩形 293">
                  <a:extLst>
                    <a:ext uri="{FF2B5EF4-FFF2-40B4-BE49-F238E27FC236}">
                      <a16:creationId xmlns:a16="http://schemas.microsoft.com/office/drawing/2014/main" id="{612BB006-EA83-1B44-AE9E-9C531402128B}"/>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295" name="椭圆 294">
                  <a:extLst>
                    <a:ext uri="{FF2B5EF4-FFF2-40B4-BE49-F238E27FC236}">
                      <a16:creationId xmlns:a16="http://schemas.microsoft.com/office/drawing/2014/main" id="{DEC95283-81FD-D449-BB7F-677E8C714510}"/>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296" name="组合 295">
                <a:extLst>
                  <a:ext uri="{FF2B5EF4-FFF2-40B4-BE49-F238E27FC236}">
                    <a16:creationId xmlns:a16="http://schemas.microsoft.com/office/drawing/2014/main" id="{413FEA40-72D9-0548-BD2B-F13616AE031C}"/>
                  </a:ext>
                </a:extLst>
              </p:cNvPr>
              <p:cNvGrpSpPr/>
              <p:nvPr userDrawn="1"/>
            </p:nvGrpSpPr>
            <p:grpSpPr>
              <a:xfrm>
                <a:off x="6082288" y="649111"/>
                <a:ext cx="631050" cy="631049"/>
                <a:chOff x="1588345" y="652779"/>
                <a:chExt cx="631050" cy="631049"/>
              </a:xfrm>
            </p:grpSpPr>
            <p:sp>
              <p:nvSpPr>
                <p:cNvPr id="297" name="矩形 296">
                  <a:extLst>
                    <a:ext uri="{FF2B5EF4-FFF2-40B4-BE49-F238E27FC236}">
                      <a16:creationId xmlns:a16="http://schemas.microsoft.com/office/drawing/2014/main" id="{B88A86E1-3BA8-594C-BBED-BB7489B7B635}"/>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298" name="椭圆 297">
                  <a:extLst>
                    <a:ext uri="{FF2B5EF4-FFF2-40B4-BE49-F238E27FC236}">
                      <a16:creationId xmlns:a16="http://schemas.microsoft.com/office/drawing/2014/main" id="{47C5C1BC-DD29-C44E-9AF6-F77D72149254}"/>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grpSp>
          <p:nvGrpSpPr>
            <p:cNvPr id="321" name="组合 320">
              <a:extLst>
                <a:ext uri="{FF2B5EF4-FFF2-40B4-BE49-F238E27FC236}">
                  <a16:creationId xmlns:a16="http://schemas.microsoft.com/office/drawing/2014/main" id="{7CE9CF8E-CBDE-5543-939A-4234D953E9E3}"/>
                </a:ext>
              </a:extLst>
            </p:cNvPr>
            <p:cNvGrpSpPr/>
            <p:nvPr userDrawn="1"/>
          </p:nvGrpSpPr>
          <p:grpSpPr>
            <a:xfrm>
              <a:off x="627786" y="1639711"/>
              <a:ext cx="6085552" cy="631049"/>
              <a:chOff x="627786" y="649111"/>
              <a:chExt cx="6085552" cy="631049"/>
            </a:xfrm>
          </p:grpSpPr>
          <p:grpSp>
            <p:nvGrpSpPr>
              <p:cNvPr id="322" name="组合 321">
                <a:extLst>
                  <a:ext uri="{FF2B5EF4-FFF2-40B4-BE49-F238E27FC236}">
                    <a16:creationId xmlns:a16="http://schemas.microsoft.com/office/drawing/2014/main" id="{6F983B6C-DBED-B34B-A04E-F7A38B67AC08}"/>
                  </a:ext>
                </a:extLst>
              </p:cNvPr>
              <p:cNvGrpSpPr/>
              <p:nvPr userDrawn="1"/>
            </p:nvGrpSpPr>
            <p:grpSpPr>
              <a:xfrm>
                <a:off x="627786" y="649111"/>
                <a:ext cx="631050" cy="631049"/>
                <a:chOff x="1588345" y="652779"/>
                <a:chExt cx="631050" cy="631049"/>
              </a:xfrm>
            </p:grpSpPr>
            <p:sp>
              <p:nvSpPr>
                <p:cNvPr id="341" name="矩形 340">
                  <a:extLst>
                    <a:ext uri="{FF2B5EF4-FFF2-40B4-BE49-F238E27FC236}">
                      <a16:creationId xmlns:a16="http://schemas.microsoft.com/office/drawing/2014/main" id="{CFCA2F91-618A-4D4D-A0F9-3AF0E171B05B}"/>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42" name="椭圆 341">
                  <a:extLst>
                    <a:ext uri="{FF2B5EF4-FFF2-40B4-BE49-F238E27FC236}">
                      <a16:creationId xmlns:a16="http://schemas.microsoft.com/office/drawing/2014/main" id="{E55E0A8A-EEF5-6341-92B1-D1BFF6D70DA6}"/>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23" name="组合 322">
                <a:extLst>
                  <a:ext uri="{FF2B5EF4-FFF2-40B4-BE49-F238E27FC236}">
                    <a16:creationId xmlns:a16="http://schemas.microsoft.com/office/drawing/2014/main" id="{B2E2E66F-693A-A94A-815B-FD70660A17DF}"/>
                  </a:ext>
                </a:extLst>
              </p:cNvPr>
              <p:cNvGrpSpPr/>
              <p:nvPr userDrawn="1"/>
            </p:nvGrpSpPr>
            <p:grpSpPr>
              <a:xfrm>
                <a:off x="1536870" y="649111"/>
                <a:ext cx="631050" cy="631049"/>
                <a:chOff x="1588345" y="652779"/>
                <a:chExt cx="631050" cy="631049"/>
              </a:xfrm>
            </p:grpSpPr>
            <p:sp>
              <p:nvSpPr>
                <p:cNvPr id="339" name="矩形 338">
                  <a:extLst>
                    <a:ext uri="{FF2B5EF4-FFF2-40B4-BE49-F238E27FC236}">
                      <a16:creationId xmlns:a16="http://schemas.microsoft.com/office/drawing/2014/main" id="{E7F38C2D-17A8-DA46-B27E-FD0C73C98BD7}"/>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40" name="椭圆 339">
                  <a:extLst>
                    <a:ext uri="{FF2B5EF4-FFF2-40B4-BE49-F238E27FC236}">
                      <a16:creationId xmlns:a16="http://schemas.microsoft.com/office/drawing/2014/main" id="{8AA7C59B-26D4-1E4E-9107-9695BD1EA0F4}"/>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24" name="组合 323">
                <a:extLst>
                  <a:ext uri="{FF2B5EF4-FFF2-40B4-BE49-F238E27FC236}">
                    <a16:creationId xmlns:a16="http://schemas.microsoft.com/office/drawing/2014/main" id="{7BDB895E-101C-3F4C-ABDB-1DFAF60A3DAF}"/>
                  </a:ext>
                </a:extLst>
              </p:cNvPr>
              <p:cNvGrpSpPr/>
              <p:nvPr userDrawn="1"/>
            </p:nvGrpSpPr>
            <p:grpSpPr>
              <a:xfrm>
                <a:off x="2445954" y="649111"/>
                <a:ext cx="631050" cy="631049"/>
                <a:chOff x="1588345" y="652779"/>
                <a:chExt cx="631050" cy="631049"/>
              </a:xfrm>
            </p:grpSpPr>
            <p:sp>
              <p:nvSpPr>
                <p:cNvPr id="337" name="矩形 336">
                  <a:extLst>
                    <a:ext uri="{FF2B5EF4-FFF2-40B4-BE49-F238E27FC236}">
                      <a16:creationId xmlns:a16="http://schemas.microsoft.com/office/drawing/2014/main" id="{F7F3AFD8-2C47-654E-B3B5-91095706BA42}"/>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38" name="椭圆 337">
                  <a:extLst>
                    <a:ext uri="{FF2B5EF4-FFF2-40B4-BE49-F238E27FC236}">
                      <a16:creationId xmlns:a16="http://schemas.microsoft.com/office/drawing/2014/main" id="{A04286BC-DA12-6948-95DC-B524F29742AA}"/>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25" name="组合 324">
                <a:extLst>
                  <a:ext uri="{FF2B5EF4-FFF2-40B4-BE49-F238E27FC236}">
                    <a16:creationId xmlns:a16="http://schemas.microsoft.com/office/drawing/2014/main" id="{2C518D97-8653-5B43-854C-BBFC61938CA7}"/>
                  </a:ext>
                </a:extLst>
              </p:cNvPr>
              <p:cNvGrpSpPr/>
              <p:nvPr userDrawn="1"/>
            </p:nvGrpSpPr>
            <p:grpSpPr>
              <a:xfrm>
                <a:off x="3355038" y="649111"/>
                <a:ext cx="631050" cy="631049"/>
                <a:chOff x="1588345" y="652779"/>
                <a:chExt cx="631050" cy="631049"/>
              </a:xfrm>
            </p:grpSpPr>
            <p:sp>
              <p:nvSpPr>
                <p:cNvPr id="335" name="矩形 334">
                  <a:extLst>
                    <a:ext uri="{FF2B5EF4-FFF2-40B4-BE49-F238E27FC236}">
                      <a16:creationId xmlns:a16="http://schemas.microsoft.com/office/drawing/2014/main" id="{D2970F26-AFF8-A243-81FA-C9D728BD2651}"/>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36" name="椭圆 335">
                  <a:extLst>
                    <a:ext uri="{FF2B5EF4-FFF2-40B4-BE49-F238E27FC236}">
                      <a16:creationId xmlns:a16="http://schemas.microsoft.com/office/drawing/2014/main" id="{6D8F3B7F-3641-AC45-9AD9-39782114C444}"/>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26" name="组合 325">
                <a:extLst>
                  <a:ext uri="{FF2B5EF4-FFF2-40B4-BE49-F238E27FC236}">
                    <a16:creationId xmlns:a16="http://schemas.microsoft.com/office/drawing/2014/main" id="{6D31BAC2-C0C3-DF4E-A88D-2218D7C3CD4E}"/>
                  </a:ext>
                </a:extLst>
              </p:cNvPr>
              <p:cNvGrpSpPr/>
              <p:nvPr userDrawn="1"/>
            </p:nvGrpSpPr>
            <p:grpSpPr>
              <a:xfrm>
                <a:off x="4264122" y="649111"/>
                <a:ext cx="631050" cy="631049"/>
                <a:chOff x="1588345" y="652779"/>
                <a:chExt cx="631050" cy="631049"/>
              </a:xfrm>
            </p:grpSpPr>
            <p:sp>
              <p:nvSpPr>
                <p:cNvPr id="333" name="矩形 332">
                  <a:extLst>
                    <a:ext uri="{FF2B5EF4-FFF2-40B4-BE49-F238E27FC236}">
                      <a16:creationId xmlns:a16="http://schemas.microsoft.com/office/drawing/2014/main" id="{031521C6-5370-074A-A46C-BFA65CEE5F9A}"/>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34" name="椭圆 333">
                  <a:extLst>
                    <a:ext uri="{FF2B5EF4-FFF2-40B4-BE49-F238E27FC236}">
                      <a16:creationId xmlns:a16="http://schemas.microsoft.com/office/drawing/2014/main" id="{8FB840A4-7865-5E43-A26E-9D5E4467171E}"/>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27" name="组合 326">
                <a:extLst>
                  <a:ext uri="{FF2B5EF4-FFF2-40B4-BE49-F238E27FC236}">
                    <a16:creationId xmlns:a16="http://schemas.microsoft.com/office/drawing/2014/main" id="{D66A5AB1-F6BD-D54F-A6F5-CF5D9F69F7F3}"/>
                  </a:ext>
                </a:extLst>
              </p:cNvPr>
              <p:cNvGrpSpPr/>
              <p:nvPr userDrawn="1"/>
            </p:nvGrpSpPr>
            <p:grpSpPr>
              <a:xfrm>
                <a:off x="5173206" y="649111"/>
                <a:ext cx="631050" cy="631049"/>
                <a:chOff x="1588345" y="652779"/>
                <a:chExt cx="631050" cy="631049"/>
              </a:xfrm>
            </p:grpSpPr>
            <p:sp>
              <p:nvSpPr>
                <p:cNvPr id="331" name="矩形 330">
                  <a:extLst>
                    <a:ext uri="{FF2B5EF4-FFF2-40B4-BE49-F238E27FC236}">
                      <a16:creationId xmlns:a16="http://schemas.microsoft.com/office/drawing/2014/main" id="{78F3D02D-4AB8-AC49-9D80-18CBF1B2E90E}"/>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32" name="椭圆 331">
                  <a:extLst>
                    <a:ext uri="{FF2B5EF4-FFF2-40B4-BE49-F238E27FC236}">
                      <a16:creationId xmlns:a16="http://schemas.microsoft.com/office/drawing/2014/main" id="{18B87812-2C8F-2047-86E1-36CA7AC95445}"/>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28" name="组合 327">
                <a:extLst>
                  <a:ext uri="{FF2B5EF4-FFF2-40B4-BE49-F238E27FC236}">
                    <a16:creationId xmlns:a16="http://schemas.microsoft.com/office/drawing/2014/main" id="{AB517C22-E36A-FB46-8E5B-776F2F8028B1}"/>
                  </a:ext>
                </a:extLst>
              </p:cNvPr>
              <p:cNvGrpSpPr/>
              <p:nvPr userDrawn="1"/>
            </p:nvGrpSpPr>
            <p:grpSpPr>
              <a:xfrm>
                <a:off x="6082288" y="649111"/>
                <a:ext cx="631050" cy="631049"/>
                <a:chOff x="1588345" y="652779"/>
                <a:chExt cx="631050" cy="631049"/>
              </a:xfrm>
            </p:grpSpPr>
            <p:sp>
              <p:nvSpPr>
                <p:cNvPr id="329" name="矩形 328">
                  <a:extLst>
                    <a:ext uri="{FF2B5EF4-FFF2-40B4-BE49-F238E27FC236}">
                      <a16:creationId xmlns:a16="http://schemas.microsoft.com/office/drawing/2014/main" id="{807FBFB5-6ECE-C64F-BC94-5040678DA325}"/>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30" name="椭圆 329">
                  <a:extLst>
                    <a:ext uri="{FF2B5EF4-FFF2-40B4-BE49-F238E27FC236}">
                      <a16:creationId xmlns:a16="http://schemas.microsoft.com/office/drawing/2014/main" id="{37FC8A2A-3885-F541-8E1F-F88C3D8555E1}"/>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grpSp>
          <p:nvGrpSpPr>
            <p:cNvPr id="343" name="组合 342">
              <a:extLst>
                <a:ext uri="{FF2B5EF4-FFF2-40B4-BE49-F238E27FC236}">
                  <a16:creationId xmlns:a16="http://schemas.microsoft.com/office/drawing/2014/main" id="{3B29EEF5-904C-EF40-B756-8009C86241B5}"/>
                </a:ext>
              </a:extLst>
            </p:cNvPr>
            <p:cNvGrpSpPr/>
            <p:nvPr userDrawn="1"/>
          </p:nvGrpSpPr>
          <p:grpSpPr>
            <a:xfrm>
              <a:off x="627786" y="2630311"/>
              <a:ext cx="6085552" cy="631049"/>
              <a:chOff x="627786" y="649111"/>
              <a:chExt cx="6085552" cy="631049"/>
            </a:xfrm>
          </p:grpSpPr>
          <p:grpSp>
            <p:nvGrpSpPr>
              <p:cNvPr id="344" name="组合 343">
                <a:extLst>
                  <a:ext uri="{FF2B5EF4-FFF2-40B4-BE49-F238E27FC236}">
                    <a16:creationId xmlns:a16="http://schemas.microsoft.com/office/drawing/2014/main" id="{9E6E9626-5AA8-744C-81F6-AB8B11369322}"/>
                  </a:ext>
                </a:extLst>
              </p:cNvPr>
              <p:cNvGrpSpPr/>
              <p:nvPr userDrawn="1"/>
            </p:nvGrpSpPr>
            <p:grpSpPr>
              <a:xfrm>
                <a:off x="627786" y="649111"/>
                <a:ext cx="631050" cy="631049"/>
                <a:chOff x="1588345" y="652779"/>
                <a:chExt cx="631050" cy="631049"/>
              </a:xfrm>
            </p:grpSpPr>
            <p:sp>
              <p:nvSpPr>
                <p:cNvPr id="363" name="矩形 362">
                  <a:extLst>
                    <a:ext uri="{FF2B5EF4-FFF2-40B4-BE49-F238E27FC236}">
                      <a16:creationId xmlns:a16="http://schemas.microsoft.com/office/drawing/2014/main" id="{9AE2C479-C1C5-D847-8005-FDF831A9B186}"/>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64" name="椭圆 363">
                  <a:extLst>
                    <a:ext uri="{FF2B5EF4-FFF2-40B4-BE49-F238E27FC236}">
                      <a16:creationId xmlns:a16="http://schemas.microsoft.com/office/drawing/2014/main" id="{643C7351-B059-094C-8C8F-F319A9894A05}"/>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45" name="组合 344">
                <a:extLst>
                  <a:ext uri="{FF2B5EF4-FFF2-40B4-BE49-F238E27FC236}">
                    <a16:creationId xmlns:a16="http://schemas.microsoft.com/office/drawing/2014/main" id="{B4179396-388C-7541-896A-5B90B0560AA0}"/>
                  </a:ext>
                </a:extLst>
              </p:cNvPr>
              <p:cNvGrpSpPr/>
              <p:nvPr userDrawn="1"/>
            </p:nvGrpSpPr>
            <p:grpSpPr>
              <a:xfrm>
                <a:off x="1536870" y="649111"/>
                <a:ext cx="631050" cy="631049"/>
                <a:chOff x="1588345" y="652779"/>
                <a:chExt cx="631050" cy="631049"/>
              </a:xfrm>
            </p:grpSpPr>
            <p:sp>
              <p:nvSpPr>
                <p:cNvPr id="361" name="矩形 360">
                  <a:extLst>
                    <a:ext uri="{FF2B5EF4-FFF2-40B4-BE49-F238E27FC236}">
                      <a16:creationId xmlns:a16="http://schemas.microsoft.com/office/drawing/2014/main" id="{32E54348-FD62-0843-BF67-D4C76ADEE73D}"/>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62" name="椭圆 361">
                  <a:extLst>
                    <a:ext uri="{FF2B5EF4-FFF2-40B4-BE49-F238E27FC236}">
                      <a16:creationId xmlns:a16="http://schemas.microsoft.com/office/drawing/2014/main" id="{D0D32464-181B-3742-98AD-1A4C9A714FF1}"/>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46" name="组合 345">
                <a:extLst>
                  <a:ext uri="{FF2B5EF4-FFF2-40B4-BE49-F238E27FC236}">
                    <a16:creationId xmlns:a16="http://schemas.microsoft.com/office/drawing/2014/main" id="{54B95A7D-A745-5C44-BFE9-B6A8CF296C4C}"/>
                  </a:ext>
                </a:extLst>
              </p:cNvPr>
              <p:cNvGrpSpPr/>
              <p:nvPr userDrawn="1"/>
            </p:nvGrpSpPr>
            <p:grpSpPr>
              <a:xfrm>
                <a:off x="2445954" y="649111"/>
                <a:ext cx="631050" cy="631049"/>
                <a:chOff x="1588345" y="652779"/>
                <a:chExt cx="631050" cy="631049"/>
              </a:xfrm>
            </p:grpSpPr>
            <p:sp>
              <p:nvSpPr>
                <p:cNvPr id="359" name="矩形 358">
                  <a:extLst>
                    <a:ext uri="{FF2B5EF4-FFF2-40B4-BE49-F238E27FC236}">
                      <a16:creationId xmlns:a16="http://schemas.microsoft.com/office/drawing/2014/main" id="{98B9221F-0445-3D44-9A85-99715B8B5DB5}"/>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60" name="椭圆 359">
                  <a:extLst>
                    <a:ext uri="{FF2B5EF4-FFF2-40B4-BE49-F238E27FC236}">
                      <a16:creationId xmlns:a16="http://schemas.microsoft.com/office/drawing/2014/main" id="{7ECF0503-083F-2342-98C1-588DA6C4418B}"/>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47" name="组合 346">
                <a:extLst>
                  <a:ext uri="{FF2B5EF4-FFF2-40B4-BE49-F238E27FC236}">
                    <a16:creationId xmlns:a16="http://schemas.microsoft.com/office/drawing/2014/main" id="{1FAC4165-BEA3-7343-B033-AEAC1D213586}"/>
                  </a:ext>
                </a:extLst>
              </p:cNvPr>
              <p:cNvGrpSpPr/>
              <p:nvPr userDrawn="1"/>
            </p:nvGrpSpPr>
            <p:grpSpPr>
              <a:xfrm>
                <a:off x="3355038" y="649111"/>
                <a:ext cx="631050" cy="631049"/>
                <a:chOff x="1588345" y="652779"/>
                <a:chExt cx="631050" cy="631049"/>
              </a:xfrm>
            </p:grpSpPr>
            <p:sp>
              <p:nvSpPr>
                <p:cNvPr id="357" name="矩形 356">
                  <a:extLst>
                    <a:ext uri="{FF2B5EF4-FFF2-40B4-BE49-F238E27FC236}">
                      <a16:creationId xmlns:a16="http://schemas.microsoft.com/office/drawing/2014/main" id="{3CFCE5BF-2CEC-554E-9686-C285D3CB8B98}"/>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58" name="椭圆 357">
                  <a:extLst>
                    <a:ext uri="{FF2B5EF4-FFF2-40B4-BE49-F238E27FC236}">
                      <a16:creationId xmlns:a16="http://schemas.microsoft.com/office/drawing/2014/main" id="{69C90E56-C812-8F4D-ADA5-548455850AF5}"/>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48" name="组合 347">
                <a:extLst>
                  <a:ext uri="{FF2B5EF4-FFF2-40B4-BE49-F238E27FC236}">
                    <a16:creationId xmlns:a16="http://schemas.microsoft.com/office/drawing/2014/main" id="{096D9C76-C3BA-7C43-A3FA-A08FEA014813}"/>
                  </a:ext>
                </a:extLst>
              </p:cNvPr>
              <p:cNvGrpSpPr/>
              <p:nvPr userDrawn="1"/>
            </p:nvGrpSpPr>
            <p:grpSpPr>
              <a:xfrm>
                <a:off x="4264122" y="649111"/>
                <a:ext cx="631050" cy="631049"/>
                <a:chOff x="1588345" y="652779"/>
                <a:chExt cx="631050" cy="631049"/>
              </a:xfrm>
            </p:grpSpPr>
            <p:sp>
              <p:nvSpPr>
                <p:cNvPr id="355" name="矩形 354">
                  <a:extLst>
                    <a:ext uri="{FF2B5EF4-FFF2-40B4-BE49-F238E27FC236}">
                      <a16:creationId xmlns:a16="http://schemas.microsoft.com/office/drawing/2014/main" id="{46951655-AA2B-2440-BBE5-DB404AD0053F}"/>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56" name="椭圆 355">
                  <a:extLst>
                    <a:ext uri="{FF2B5EF4-FFF2-40B4-BE49-F238E27FC236}">
                      <a16:creationId xmlns:a16="http://schemas.microsoft.com/office/drawing/2014/main" id="{250A65C5-B033-5B48-AEA7-E2B527A81E90}"/>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49" name="组合 348">
                <a:extLst>
                  <a:ext uri="{FF2B5EF4-FFF2-40B4-BE49-F238E27FC236}">
                    <a16:creationId xmlns:a16="http://schemas.microsoft.com/office/drawing/2014/main" id="{FE9ACD12-7EB8-9A45-9E89-6CE82C89EA4A}"/>
                  </a:ext>
                </a:extLst>
              </p:cNvPr>
              <p:cNvGrpSpPr/>
              <p:nvPr userDrawn="1"/>
            </p:nvGrpSpPr>
            <p:grpSpPr>
              <a:xfrm>
                <a:off x="5173206" y="649111"/>
                <a:ext cx="631050" cy="631049"/>
                <a:chOff x="1588345" y="652779"/>
                <a:chExt cx="631050" cy="631049"/>
              </a:xfrm>
            </p:grpSpPr>
            <p:sp>
              <p:nvSpPr>
                <p:cNvPr id="353" name="矩形 352">
                  <a:extLst>
                    <a:ext uri="{FF2B5EF4-FFF2-40B4-BE49-F238E27FC236}">
                      <a16:creationId xmlns:a16="http://schemas.microsoft.com/office/drawing/2014/main" id="{11BB4477-C8B9-6D4C-8D68-87CFA130305B}"/>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54" name="椭圆 353">
                  <a:extLst>
                    <a:ext uri="{FF2B5EF4-FFF2-40B4-BE49-F238E27FC236}">
                      <a16:creationId xmlns:a16="http://schemas.microsoft.com/office/drawing/2014/main" id="{32BA7555-42C9-2F4A-96B6-6134B19F0959}"/>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50" name="组合 349">
                <a:extLst>
                  <a:ext uri="{FF2B5EF4-FFF2-40B4-BE49-F238E27FC236}">
                    <a16:creationId xmlns:a16="http://schemas.microsoft.com/office/drawing/2014/main" id="{2DF8F470-FE43-7147-8C70-5A741881C0FE}"/>
                  </a:ext>
                </a:extLst>
              </p:cNvPr>
              <p:cNvGrpSpPr/>
              <p:nvPr userDrawn="1"/>
            </p:nvGrpSpPr>
            <p:grpSpPr>
              <a:xfrm>
                <a:off x="6082288" y="649111"/>
                <a:ext cx="631050" cy="631049"/>
                <a:chOff x="1588345" y="652779"/>
                <a:chExt cx="631050" cy="631049"/>
              </a:xfrm>
            </p:grpSpPr>
            <p:sp>
              <p:nvSpPr>
                <p:cNvPr id="351" name="矩形 350">
                  <a:extLst>
                    <a:ext uri="{FF2B5EF4-FFF2-40B4-BE49-F238E27FC236}">
                      <a16:creationId xmlns:a16="http://schemas.microsoft.com/office/drawing/2014/main" id="{187526B5-72F9-8246-91B4-7C55389FD15B}"/>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52" name="椭圆 351">
                  <a:extLst>
                    <a:ext uri="{FF2B5EF4-FFF2-40B4-BE49-F238E27FC236}">
                      <a16:creationId xmlns:a16="http://schemas.microsoft.com/office/drawing/2014/main" id="{3A851389-67A2-AA43-8ECF-6C9FA00BF9CD}"/>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grpSp>
          <p:nvGrpSpPr>
            <p:cNvPr id="365" name="组合 364">
              <a:extLst>
                <a:ext uri="{FF2B5EF4-FFF2-40B4-BE49-F238E27FC236}">
                  <a16:creationId xmlns:a16="http://schemas.microsoft.com/office/drawing/2014/main" id="{20091BAB-811B-A54B-A01B-85C0063914C0}"/>
                </a:ext>
              </a:extLst>
            </p:cNvPr>
            <p:cNvGrpSpPr/>
            <p:nvPr userDrawn="1"/>
          </p:nvGrpSpPr>
          <p:grpSpPr>
            <a:xfrm>
              <a:off x="627786" y="3620911"/>
              <a:ext cx="6085552" cy="631049"/>
              <a:chOff x="627786" y="649111"/>
              <a:chExt cx="6085552" cy="631049"/>
            </a:xfrm>
          </p:grpSpPr>
          <p:grpSp>
            <p:nvGrpSpPr>
              <p:cNvPr id="366" name="组合 365">
                <a:extLst>
                  <a:ext uri="{FF2B5EF4-FFF2-40B4-BE49-F238E27FC236}">
                    <a16:creationId xmlns:a16="http://schemas.microsoft.com/office/drawing/2014/main" id="{67C74EE7-AD7A-C144-BEC4-65BB0D9DCCAD}"/>
                  </a:ext>
                </a:extLst>
              </p:cNvPr>
              <p:cNvGrpSpPr/>
              <p:nvPr userDrawn="1"/>
            </p:nvGrpSpPr>
            <p:grpSpPr>
              <a:xfrm>
                <a:off x="627786" y="649111"/>
                <a:ext cx="631050" cy="631049"/>
                <a:chOff x="1588345" y="652779"/>
                <a:chExt cx="631050" cy="631049"/>
              </a:xfrm>
            </p:grpSpPr>
            <p:sp>
              <p:nvSpPr>
                <p:cNvPr id="385" name="矩形 384">
                  <a:extLst>
                    <a:ext uri="{FF2B5EF4-FFF2-40B4-BE49-F238E27FC236}">
                      <a16:creationId xmlns:a16="http://schemas.microsoft.com/office/drawing/2014/main" id="{39DBCFF5-9772-A344-B9E8-EB8BED6E143A}"/>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86" name="椭圆 385">
                  <a:extLst>
                    <a:ext uri="{FF2B5EF4-FFF2-40B4-BE49-F238E27FC236}">
                      <a16:creationId xmlns:a16="http://schemas.microsoft.com/office/drawing/2014/main" id="{280689D1-2952-6645-8689-0109F633D5B9}"/>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67" name="组合 366">
                <a:extLst>
                  <a:ext uri="{FF2B5EF4-FFF2-40B4-BE49-F238E27FC236}">
                    <a16:creationId xmlns:a16="http://schemas.microsoft.com/office/drawing/2014/main" id="{E526447D-7B9E-4545-B789-24838D92AEA8}"/>
                  </a:ext>
                </a:extLst>
              </p:cNvPr>
              <p:cNvGrpSpPr/>
              <p:nvPr userDrawn="1"/>
            </p:nvGrpSpPr>
            <p:grpSpPr>
              <a:xfrm>
                <a:off x="1536870" y="649111"/>
                <a:ext cx="631050" cy="631049"/>
                <a:chOff x="1588345" y="652779"/>
                <a:chExt cx="631050" cy="631049"/>
              </a:xfrm>
            </p:grpSpPr>
            <p:sp>
              <p:nvSpPr>
                <p:cNvPr id="383" name="矩形 382">
                  <a:extLst>
                    <a:ext uri="{FF2B5EF4-FFF2-40B4-BE49-F238E27FC236}">
                      <a16:creationId xmlns:a16="http://schemas.microsoft.com/office/drawing/2014/main" id="{A71B7C6C-8296-FC44-8AD9-B7BDEBA24CE9}"/>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84" name="椭圆 383">
                  <a:extLst>
                    <a:ext uri="{FF2B5EF4-FFF2-40B4-BE49-F238E27FC236}">
                      <a16:creationId xmlns:a16="http://schemas.microsoft.com/office/drawing/2014/main" id="{25C55098-D98D-1D4A-9F56-6F6411112EC3}"/>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68" name="组合 367">
                <a:extLst>
                  <a:ext uri="{FF2B5EF4-FFF2-40B4-BE49-F238E27FC236}">
                    <a16:creationId xmlns:a16="http://schemas.microsoft.com/office/drawing/2014/main" id="{9F5981AF-2D07-C245-8543-650F55F72B1D}"/>
                  </a:ext>
                </a:extLst>
              </p:cNvPr>
              <p:cNvGrpSpPr/>
              <p:nvPr userDrawn="1"/>
            </p:nvGrpSpPr>
            <p:grpSpPr>
              <a:xfrm>
                <a:off x="2445954" y="649111"/>
                <a:ext cx="631050" cy="631049"/>
                <a:chOff x="1588345" y="652779"/>
                <a:chExt cx="631050" cy="631049"/>
              </a:xfrm>
            </p:grpSpPr>
            <p:sp>
              <p:nvSpPr>
                <p:cNvPr id="381" name="矩形 380">
                  <a:extLst>
                    <a:ext uri="{FF2B5EF4-FFF2-40B4-BE49-F238E27FC236}">
                      <a16:creationId xmlns:a16="http://schemas.microsoft.com/office/drawing/2014/main" id="{54EEE80F-ACE7-324F-9063-ECA1B84B1801}"/>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82" name="椭圆 381">
                  <a:extLst>
                    <a:ext uri="{FF2B5EF4-FFF2-40B4-BE49-F238E27FC236}">
                      <a16:creationId xmlns:a16="http://schemas.microsoft.com/office/drawing/2014/main" id="{034374F0-438E-FD45-BA88-8CBDB1D25C0B}"/>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69" name="组合 368">
                <a:extLst>
                  <a:ext uri="{FF2B5EF4-FFF2-40B4-BE49-F238E27FC236}">
                    <a16:creationId xmlns:a16="http://schemas.microsoft.com/office/drawing/2014/main" id="{70AF4A3F-63AD-2A4A-9350-86E51A675EF2}"/>
                  </a:ext>
                </a:extLst>
              </p:cNvPr>
              <p:cNvGrpSpPr/>
              <p:nvPr userDrawn="1"/>
            </p:nvGrpSpPr>
            <p:grpSpPr>
              <a:xfrm>
                <a:off x="3355038" y="649111"/>
                <a:ext cx="631050" cy="631049"/>
                <a:chOff x="1588345" y="652779"/>
                <a:chExt cx="631050" cy="631049"/>
              </a:xfrm>
            </p:grpSpPr>
            <p:sp>
              <p:nvSpPr>
                <p:cNvPr id="379" name="矩形 378">
                  <a:extLst>
                    <a:ext uri="{FF2B5EF4-FFF2-40B4-BE49-F238E27FC236}">
                      <a16:creationId xmlns:a16="http://schemas.microsoft.com/office/drawing/2014/main" id="{5A64959E-5691-4F4A-A11D-9C44A3EDBB3C}"/>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80" name="椭圆 379">
                  <a:extLst>
                    <a:ext uri="{FF2B5EF4-FFF2-40B4-BE49-F238E27FC236}">
                      <a16:creationId xmlns:a16="http://schemas.microsoft.com/office/drawing/2014/main" id="{E0D90AA1-EECB-DC43-B289-45E7394D81B4}"/>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70" name="组合 369">
                <a:extLst>
                  <a:ext uri="{FF2B5EF4-FFF2-40B4-BE49-F238E27FC236}">
                    <a16:creationId xmlns:a16="http://schemas.microsoft.com/office/drawing/2014/main" id="{3BDFA842-05DB-B14C-9D5A-800607D93EDB}"/>
                  </a:ext>
                </a:extLst>
              </p:cNvPr>
              <p:cNvGrpSpPr/>
              <p:nvPr userDrawn="1"/>
            </p:nvGrpSpPr>
            <p:grpSpPr>
              <a:xfrm>
                <a:off x="4264122" y="649111"/>
                <a:ext cx="631050" cy="631049"/>
                <a:chOff x="1588345" y="652779"/>
                <a:chExt cx="631050" cy="631049"/>
              </a:xfrm>
            </p:grpSpPr>
            <p:sp>
              <p:nvSpPr>
                <p:cNvPr id="377" name="矩形 376">
                  <a:extLst>
                    <a:ext uri="{FF2B5EF4-FFF2-40B4-BE49-F238E27FC236}">
                      <a16:creationId xmlns:a16="http://schemas.microsoft.com/office/drawing/2014/main" id="{5A34133C-483C-FB42-B510-A336286E7A69}"/>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78" name="椭圆 377">
                  <a:extLst>
                    <a:ext uri="{FF2B5EF4-FFF2-40B4-BE49-F238E27FC236}">
                      <a16:creationId xmlns:a16="http://schemas.microsoft.com/office/drawing/2014/main" id="{49065A15-648E-8941-A1B2-C49D51412108}"/>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71" name="组合 370">
                <a:extLst>
                  <a:ext uri="{FF2B5EF4-FFF2-40B4-BE49-F238E27FC236}">
                    <a16:creationId xmlns:a16="http://schemas.microsoft.com/office/drawing/2014/main" id="{FE27F61E-EE27-6F4A-99D5-AE199681F54B}"/>
                  </a:ext>
                </a:extLst>
              </p:cNvPr>
              <p:cNvGrpSpPr/>
              <p:nvPr userDrawn="1"/>
            </p:nvGrpSpPr>
            <p:grpSpPr>
              <a:xfrm>
                <a:off x="5173206" y="649111"/>
                <a:ext cx="631050" cy="631049"/>
                <a:chOff x="1588345" y="652779"/>
                <a:chExt cx="631050" cy="631049"/>
              </a:xfrm>
            </p:grpSpPr>
            <p:sp>
              <p:nvSpPr>
                <p:cNvPr id="375" name="矩形 374">
                  <a:extLst>
                    <a:ext uri="{FF2B5EF4-FFF2-40B4-BE49-F238E27FC236}">
                      <a16:creationId xmlns:a16="http://schemas.microsoft.com/office/drawing/2014/main" id="{355DF544-B076-9D43-8DE9-FC023639AF6A}"/>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76" name="椭圆 375">
                  <a:extLst>
                    <a:ext uri="{FF2B5EF4-FFF2-40B4-BE49-F238E27FC236}">
                      <a16:creationId xmlns:a16="http://schemas.microsoft.com/office/drawing/2014/main" id="{8AA3B99A-85DE-8B46-AACB-365D1D008F6C}"/>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372" name="组合 371">
                <a:extLst>
                  <a:ext uri="{FF2B5EF4-FFF2-40B4-BE49-F238E27FC236}">
                    <a16:creationId xmlns:a16="http://schemas.microsoft.com/office/drawing/2014/main" id="{5731AC27-4331-474B-890A-1198FE6A3C00}"/>
                  </a:ext>
                </a:extLst>
              </p:cNvPr>
              <p:cNvGrpSpPr/>
              <p:nvPr userDrawn="1"/>
            </p:nvGrpSpPr>
            <p:grpSpPr>
              <a:xfrm>
                <a:off x="6082288" y="649111"/>
                <a:ext cx="631050" cy="631049"/>
                <a:chOff x="1588345" y="652779"/>
                <a:chExt cx="631050" cy="631049"/>
              </a:xfrm>
            </p:grpSpPr>
            <p:sp>
              <p:nvSpPr>
                <p:cNvPr id="373" name="矩形 372">
                  <a:extLst>
                    <a:ext uri="{FF2B5EF4-FFF2-40B4-BE49-F238E27FC236}">
                      <a16:creationId xmlns:a16="http://schemas.microsoft.com/office/drawing/2014/main" id="{14EDDC96-DB99-9147-81D4-A70A17EEEC44}"/>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374" name="椭圆 373">
                  <a:extLst>
                    <a:ext uri="{FF2B5EF4-FFF2-40B4-BE49-F238E27FC236}">
                      <a16:creationId xmlns:a16="http://schemas.microsoft.com/office/drawing/2014/main" id="{295BBAEB-FE18-804F-ADE1-43FA4C28D1DF}"/>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grpSp>
          <p:nvGrpSpPr>
            <p:cNvPr id="444" name="组合 443">
              <a:extLst>
                <a:ext uri="{FF2B5EF4-FFF2-40B4-BE49-F238E27FC236}">
                  <a16:creationId xmlns:a16="http://schemas.microsoft.com/office/drawing/2014/main" id="{91C8744E-2EC3-A643-B1EF-FF7992EE2A0C}"/>
                </a:ext>
              </a:extLst>
            </p:cNvPr>
            <p:cNvGrpSpPr/>
            <p:nvPr userDrawn="1"/>
          </p:nvGrpSpPr>
          <p:grpSpPr>
            <a:xfrm>
              <a:off x="627786" y="4611511"/>
              <a:ext cx="6085552" cy="631049"/>
              <a:chOff x="627786" y="649111"/>
              <a:chExt cx="6085552" cy="631049"/>
            </a:xfrm>
          </p:grpSpPr>
          <p:grpSp>
            <p:nvGrpSpPr>
              <p:cNvPr id="445" name="组合 444">
                <a:extLst>
                  <a:ext uri="{FF2B5EF4-FFF2-40B4-BE49-F238E27FC236}">
                    <a16:creationId xmlns:a16="http://schemas.microsoft.com/office/drawing/2014/main" id="{819939C5-9CDB-564B-9D18-3FF62E946F3E}"/>
                  </a:ext>
                </a:extLst>
              </p:cNvPr>
              <p:cNvGrpSpPr/>
              <p:nvPr userDrawn="1"/>
            </p:nvGrpSpPr>
            <p:grpSpPr>
              <a:xfrm>
                <a:off x="627786" y="649111"/>
                <a:ext cx="631050" cy="631049"/>
                <a:chOff x="1588345" y="652779"/>
                <a:chExt cx="631050" cy="631049"/>
              </a:xfrm>
            </p:grpSpPr>
            <p:sp>
              <p:nvSpPr>
                <p:cNvPr id="464" name="矩形 463">
                  <a:extLst>
                    <a:ext uri="{FF2B5EF4-FFF2-40B4-BE49-F238E27FC236}">
                      <a16:creationId xmlns:a16="http://schemas.microsoft.com/office/drawing/2014/main" id="{D7EA26F0-0375-C644-867C-5D61A5E584B0}"/>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465" name="椭圆 464">
                  <a:extLst>
                    <a:ext uri="{FF2B5EF4-FFF2-40B4-BE49-F238E27FC236}">
                      <a16:creationId xmlns:a16="http://schemas.microsoft.com/office/drawing/2014/main" id="{F89C02CC-7FB5-B147-843B-DD085B09A0A7}"/>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46" name="组合 445">
                <a:extLst>
                  <a:ext uri="{FF2B5EF4-FFF2-40B4-BE49-F238E27FC236}">
                    <a16:creationId xmlns:a16="http://schemas.microsoft.com/office/drawing/2014/main" id="{054522CA-948C-1B46-9692-2BB6DA8550A3}"/>
                  </a:ext>
                </a:extLst>
              </p:cNvPr>
              <p:cNvGrpSpPr/>
              <p:nvPr userDrawn="1"/>
            </p:nvGrpSpPr>
            <p:grpSpPr>
              <a:xfrm>
                <a:off x="1536870" y="649111"/>
                <a:ext cx="631050" cy="631049"/>
                <a:chOff x="1588345" y="652779"/>
                <a:chExt cx="631050" cy="631049"/>
              </a:xfrm>
            </p:grpSpPr>
            <p:sp>
              <p:nvSpPr>
                <p:cNvPr id="462" name="矩形 461">
                  <a:extLst>
                    <a:ext uri="{FF2B5EF4-FFF2-40B4-BE49-F238E27FC236}">
                      <a16:creationId xmlns:a16="http://schemas.microsoft.com/office/drawing/2014/main" id="{F690CF38-729A-624A-A73C-2C4B1AE09B6F}"/>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463" name="椭圆 462">
                  <a:extLst>
                    <a:ext uri="{FF2B5EF4-FFF2-40B4-BE49-F238E27FC236}">
                      <a16:creationId xmlns:a16="http://schemas.microsoft.com/office/drawing/2014/main" id="{DD0DFBF1-59AF-B04C-BC5E-C2E4338628A7}"/>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47" name="组合 446">
                <a:extLst>
                  <a:ext uri="{FF2B5EF4-FFF2-40B4-BE49-F238E27FC236}">
                    <a16:creationId xmlns:a16="http://schemas.microsoft.com/office/drawing/2014/main" id="{FCA6E9C7-1FDB-9644-836D-D3B943992427}"/>
                  </a:ext>
                </a:extLst>
              </p:cNvPr>
              <p:cNvGrpSpPr/>
              <p:nvPr userDrawn="1"/>
            </p:nvGrpSpPr>
            <p:grpSpPr>
              <a:xfrm>
                <a:off x="2445954" y="649111"/>
                <a:ext cx="631050" cy="631049"/>
                <a:chOff x="1588345" y="652779"/>
                <a:chExt cx="631050" cy="631049"/>
              </a:xfrm>
            </p:grpSpPr>
            <p:sp>
              <p:nvSpPr>
                <p:cNvPr id="460" name="矩形 459">
                  <a:extLst>
                    <a:ext uri="{FF2B5EF4-FFF2-40B4-BE49-F238E27FC236}">
                      <a16:creationId xmlns:a16="http://schemas.microsoft.com/office/drawing/2014/main" id="{A12D278C-07D2-C943-8D79-1AFF21C7086B}"/>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461" name="椭圆 460">
                  <a:extLst>
                    <a:ext uri="{FF2B5EF4-FFF2-40B4-BE49-F238E27FC236}">
                      <a16:creationId xmlns:a16="http://schemas.microsoft.com/office/drawing/2014/main" id="{27829D3D-7304-1C47-B8D9-57E93E03BE63}"/>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48" name="组合 447">
                <a:extLst>
                  <a:ext uri="{FF2B5EF4-FFF2-40B4-BE49-F238E27FC236}">
                    <a16:creationId xmlns:a16="http://schemas.microsoft.com/office/drawing/2014/main" id="{BE5E2603-9021-B044-AE84-6AAE91A0C586}"/>
                  </a:ext>
                </a:extLst>
              </p:cNvPr>
              <p:cNvGrpSpPr/>
              <p:nvPr userDrawn="1"/>
            </p:nvGrpSpPr>
            <p:grpSpPr>
              <a:xfrm>
                <a:off x="3355038" y="649111"/>
                <a:ext cx="631050" cy="631049"/>
                <a:chOff x="1588345" y="652779"/>
                <a:chExt cx="631050" cy="631049"/>
              </a:xfrm>
            </p:grpSpPr>
            <p:sp>
              <p:nvSpPr>
                <p:cNvPr id="458" name="矩形 457">
                  <a:extLst>
                    <a:ext uri="{FF2B5EF4-FFF2-40B4-BE49-F238E27FC236}">
                      <a16:creationId xmlns:a16="http://schemas.microsoft.com/office/drawing/2014/main" id="{9A54CA56-D640-9245-BC93-590FBF273837}"/>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459" name="椭圆 458">
                  <a:extLst>
                    <a:ext uri="{FF2B5EF4-FFF2-40B4-BE49-F238E27FC236}">
                      <a16:creationId xmlns:a16="http://schemas.microsoft.com/office/drawing/2014/main" id="{F164AF29-0F6A-8140-BA31-A4A7F8D91322}"/>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49" name="组合 448">
                <a:extLst>
                  <a:ext uri="{FF2B5EF4-FFF2-40B4-BE49-F238E27FC236}">
                    <a16:creationId xmlns:a16="http://schemas.microsoft.com/office/drawing/2014/main" id="{6667F9FB-8957-E646-9E1F-004D6D421EEB}"/>
                  </a:ext>
                </a:extLst>
              </p:cNvPr>
              <p:cNvGrpSpPr/>
              <p:nvPr userDrawn="1"/>
            </p:nvGrpSpPr>
            <p:grpSpPr>
              <a:xfrm>
                <a:off x="4264122" y="649111"/>
                <a:ext cx="631050" cy="631049"/>
                <a:chOff x="1588345" y="652779"/>
                <a:chExt cx="631050" cy="631049"/>
              </a:xfrm>
            </p:grpSpPr>
            <p:sp>
              <p:nvSpPr>
                <p:cNvPr id="456" name="矩形 455">
                  <a:extLst>
                    <a:ext uri="{FF2B5EF4-FFF2-40B4-BE49-F238E27FC236}">
                      <a16:creationId xmlns:a16="http://schemas.microsoft.com/office/drawing/2014/main" id="{4E909155-3305-5F45-881A-1F0E77CA93EE}"/>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457" name="椭圆 456">
                  <a:extLst>
                    <a:ext uri="{FF2B5EF4-FFF2-40B4-BE49-F238E27FC236}">
                      <a16:creationId xmlns:a16="http://schemas.microsoft.com/office/drawing/2014/main" id="{E472C47C-2981-3C44-A84F-645B2FDC294F}"/>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50" name="组合 449">
                <a:extLst>
                  <a:ext uri="{FF2B5EF4-FFF2-40B4-BE49-F238E27FC236}">
                    <a16:creationId xmlns:a16="http://schemas.microsoft.com/office/drawing/2014/main" id="{8B8A4E6F-C49F-5049-8C91-E8EA014EB535}"/>
                  </a:ext>
                </a:extLst>
              </p:cNvPr>
              <p:cNvGrpSpPr/>
              <p:nvPr userDrawn="1"/>
            </p:nvGrpSpPr>
            <p:grpSpPr>
              <a:xfrm>
                <a:off x="5173206" y="649111"/>
                <a:ext cx="631050" cy="631049"/>
                <a:chOff x="1588345" y="652779"/>
                <a:chExt cx="631050" cy="631049"/>
              </a:xfrm>
            </p:grpSpPr>
            <p:sp>
              <p:nvSpPr>
                <p:cNvPr id="454" name="矩形 453">
                  <a:extLst>
                    <a:ext uri="{FF2B5EF4-FFF2-40B4-BE49-F238E27FC236}">
                      <a16:creationId xmlns:a16="http://schemas.microsoft.com/office/drawing/2014/main" id="{FF317A6A-391B-7749-9D11-AA94EDC619BA}"/>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455" name="椭圆 454">
                  <a:extLst>
                    <a:ext uri="{FF2B5EF4-FFF2-40B4-BE49-F238E27FC236}">
                      <a16:creationId xmlns:a16="http://schemas.microsoft.com/office/drawing/2014/main" id="{40C7C0E7-5ED4-7F4B-9BED-A91496119801}"/>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51" name="组合 450">
                <a:extLst>
                  <a:ext uri="{FF2B5EF4-FFF2-40B4-BE49-F238E27FC236}">
                    <a16:creationId xmlns:a16="http://schemas.microsoft.com/office/drawing/2014/main" id="{B8C33C20-9C3E-DD4A-A283-492279190A19}"/>
                  </a:ext>
                </a:extLst>
              </p:cNvPr>
              <p:cNvGrpSpPr/>
              <p:nvPr userDrawn="1"/>
            </p:nvGrpSpPr>
            <p:grpSpPr>
              <a:xfrm>
                <a:off x="6082288" y="649111"/>
                <a:ext cx="631050" cy="631049"/>
                <a:chOff x="1588345" y="652779"/>
                <a:chExt cx="631050" cy="631049"/>
              </a:xfrm>
            </p:grpSpPr>
            <p:sp>
              <p:nvSpPr>
                <p:cNvPr id="452" name="矩形 451">
                  <a:extLst>
                    <a:ext uri="{FF2B5EF4-FFF2-40B4-BE49-F238E27FC236}">
                      <a16:creationId xmlns:a16="http://schemas.microsoft.com/office/drawing/2014/main" id="{A942AB17-167D-C445-99F3-35D9F9E5A42F}"/>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453" name="椭圆 452">
                  <a:extLst>
                    <a:ext uri="{FF2B5EF4-FFF2-40B4-BE49-F238E27FC236}">
                      <a16:creationId xmlns:a16="http://schemas.microsoft.com/office/drawing/2014/main" id="{D561CE07-1FD1-4442-8FC8-1EDE5A2B994F}"/>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grpSp>
          <p:nvGrpSpPr>
            <p:cNvPr id="466" name="组合 465">
              <a:extLst>
                <a:ext uri="{FF2B5EF4-FFF2-40B4-BE49-F238E27FC236}">
                  <a16:creationId xmlns:a16="http://schemas.microsoft.com/office/drawing/2014/main" id="{60370CCE-9DE0-F343-AD53-89C5173FA92B}"/>
                </a:ext>
              </a:extLst>
            </p:cNvPr>
            <p:cNvGrpSpPr/>
            <p:nvPr userDrawn="1"/>
          </p:nvGrpSpPr>
          <p:grpSpPr>
            <a:xfrm>
              <a:off x="627786" y="5602111"/>
              <a:ext cx="6085552" cy="631049"/>
              <a:chOff x="627786" y="649111"/>
              <a:chExt cx="6085552" cy="631049"/>
            </a:xfrm>
          </p:grpSpPr>
          <p:grpSp>
            <p:nvGrpSpPr>
              <p:cNvPr id="467" name="组合 466">
                <a:extLst>
                  <a:ext uri="{FF2B5EF4-FFF2-40B4-BE49-F238E27FC236}">
                    <a16:creationId xmlns:a16="http://schemas.microsoft.com/office/drawing/2014/main" id="{F5A75420-F6EC-A540-9C06-C022CC5A1B98}"/>
                  </a:ext>
                </a:extLst>
              </p:cNvPr>
              <p:cNvGrpSpPr/>
              <p:nvPr userDrawn="1"/>
            </p:nvGrpSpPr>
            <p:grpSpPr>
              <a:xfrm>
                <a:off x="627786" y="649111"/>
                <a:ext cx="631050" cy="631049"/>
                <a:chOff x="1588345" y="652779"/>
                <a:chExt cx="631050" cy="631049"/>
              </a:xfrm>
            </p:grpSpPr>
            <p:sp>
              <p:nvSpPr>
                <p:cNvPr id="486" name="矩形 485">
                  <a:extLst>
                    <a:ext uri="{FF2B5EF4-FFF2-40B4-BE49-F238E27FC236}">
                      <a16:creationId xmlns:a16="http://schemas.microsoft.com/office/drawing/2014/main" id="{9E84C6C3-3141-FA4E-82F1-2F0688FFE8ED}"/>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487" name="椭圆 486">
                  <a:extLst>
                    <a:ext uri="{FF2B5EF4-FFF2-40B4-BE49-F238E27FC236}">
                      <a16:creationId xmlns:a16="http://schemas.microsoft.com/office/drawing/2014/main" id="{E6BDF644-A85D-2343-B2B8-67E79A151BCB}"/>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68" name="组合 467">
                <a:extLst>
                  <a:ext uri="{FF2B5EF4-FFF2-40B4-BE49-F238E27FC236}">
                    <a16:creationId xmlns:a16="http://schemas.microsoft.com/office/drawing/2014/main" id="{9EE6796A-8995-D748-96BB-EAF33E4FA499}"/>
                  </a:ext>
                </a:extLst>
              </p:cNvPr>
              <p:cNvGrpSpPr/>
              <p:nvPr userDrawn="1"/>
            </p:nvGrpSpPr>
            <p:grpSpPr>
              <a:xfrm>
                <a:off x="1536870" y="649111"/>
                <a:ext cx="631050" cy="631049"/>
                <a:chOff x="1588345" y="652779"/>
                <a:chExt cx="631050" cy="631049"/>
              </a:xfrm>
            </p:grpSpPr>
            <p:sp>
              <p:nvSpPr>
                <p:cNvPr id="484" name="矩形 483">
                  <a:extLst>
                    <a:ext uri="{FF2B5EF4-FFF2-40B4-BE49-F238E27FC236}">
                      <a16:creationId xmlns:a16="http://schemas.microsoft.com/office/drawing/2014/main" id="{1B0D06F8-5F2B-B346-8FCF-1B718E37FD51}"/>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485" name="椭圆 484">
                  <a:extLst>
                    <a:ext uri="{FF2B5EF4-FFF2-40B4-BE49-F238E27FC236}">
                      <a16:creationId xmlns:a16="http://schemas.microsoft.com/office/drawing/2014/main" id="{B6B78A40-8D7B-C54E-96FA-E5EC25CDA532}"/>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69" name="组合 468">
                <a:extLst>
                  <a:ext uri="{FF2B5EF4-FFF2-40B4-BE49-F238E27FC236}">
                    <a16:creationId xmlns:a16="http://schemas.microsoft.com/office/drawing/2014/main" id="{9CF5F606-7BF9-4045-A0F3-B2E6CC31532A}"/>
                  </a:ext>
                </a:extLst>
              </p:cNvPr>
              <p:cNvGrpSpPr/>
              <p:nvPr userDrawn="1"/>
            </p:nvGrpSpPr>
            <p:grpSpPr>
              <a:xfrm>
                <a:off x="2445954" y="649111"/>
                <a:ext cx="631050" cy="631049"/>
                <a:chOff x="1588345" y="652779"/>
                <a:chExt cx="631050" cy="631049"/>
              </a:xfrm>
            </p:grpSpPr>
            <p:sp>
              <p:nvSpPr>
                <p:cNvPr id="482" name="矩形 481">
                  <a:extLst>
                    <a:ext uri="{FF2B5EF4-FFF2-40B4-BE49-F238E27FC236}">
                      <a16:creationId xmlns:a16="http://schemas.microsoft.com/office/drawing/2014/main" id="{1B7DE51B-E867-FB4C-885F-96C7A9A7A2ED}"/>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483" name="椭圆 482">
                  <a:extLst>
                    <a:ext uri="{FF2B5EF4-FFF2-40B4-BE49-F238E27FC236}">
                      <a16:creationId xmlns:a16="http://schemas.microsoft.com/office/drawing/2014/main" id="{27EF19AC-6794-4D4A-94F2-6641E9F54780}"/>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70" name="组合 469">
                <a:extLst>
                  <a:ext uri="{FF2B5EF4-FFF2-40B4-BE49-F238E27FC236}">
                    <a16:creationId xmlns:a16="http://schemas.microsoft.com/office/drawing/2014/main" id="{19A54199-9416-C34D-994C-EB28009B560D}"/>
                  </a:ext>
                </a:extLst>
              </p:cNvPr>
              <p:cNvGrpSpPr/>
              <p:nvPr userDrawn="1"/>
            </p:nvGrpSpPr>
            <p:grpSpPr>
              <a:xfrm>
                <a:off x="3355038" y="649111"/>
                <a:ext cx="631050" cy="631049"/>
                <a:chOff x="1588345" y="652779"/>
                <a:chExt cx="631050" cy="631049"/>
              </a:xfrm>
            </p:grpSpPr>
            <p:sp>
              <p:nvSpPr>
                <p:cNvPr id="480" name="矩形 479">
                  <a:extLst>
                    <a:ext uri="{FF2B5EF4-FFF2-40B4-BE49-F238E27FC236}">
                      <a16:creationId xmlns:a16="http://schemas.microsoft.com/office/drawing/2014/main" id="{1AB9394E-1F29-0147-9FC1-0B5CB56C0917}"/>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481" name="椭圆 480">
                  <a:extLst>
                    <a:ext uri="{FF2B5EF4-FFF2-40B4-BE49-F238E27FC236}">
                      <a16:creationId xmlns:a16="http://schemas.microsoft.com/office/drawing/2014/main" id="{D46DC4B8-D368-194B-A877-8D6E10E91EE5}"/>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71" name="组合 470">
                <a:extLst>
                  <a:ext uri="{FF2B5EF4-FFF2-40B4-BE49-F238E27FC236}">
                    <a16:creationId xmlns:a16="http://schemas.microsoft.com/office/drawing/2014/main" id="{E9DD4EC6-0AE7-074C-83B0-16A92AE56509}"/>
                  </a:ext>
                </a:extLst>
              </p:cNvPr>
              <p:cNvGrpSpPr/>
              <p:nvPr userDrawn="1"/>
            </p:nvGrpSpPr>
            <p:grpSpPr>
              <a:xfrm>
                <a:off x="4264122" y="649111"/>
                <a:ext cx="631050" cy="631049"/>
                <a:chOff x="1588345" y="652779"/>
                <a:chExt cx="631050" cy="631049"/>
              </a:xfrm>
            </p:grpSpPr>
            <p:sp>
              <p:nvSpPr>
                <p:cNvPr id="478" name="矩形 477">
                  <a:extLst>
                    <a:ext uri="{FF2B5EF4-FFF2-40B4-BE49-F238E27FC236}">
                      <a16:creationId xmlns:a16="http://schemas.microsoft.com/office/drawing/2014/main" id="{A9B95DF1-7DCF-3547-973E-0D11F137C580}"/>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479" name="椭圆 478">
                  <a:extLst>
                    <a:ext uri="{FF2B5EF4-FFF2-40B4-BE49-F238E27FC236}">
                      <a16:creationId xmlns:a16="http://schemas.microsoft.com/office/drawing/2014/main" id="{2BC0CA62-C366-C541-9CFC-30D4CAF2041D}"/>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72" name="组合 471">
                <a:extLst>
                  <a:ext uri="{FF2B5EF4-FFF2-40B4-BE49-F238E27FC236}">
                    <a16:creationId xmlns:a16="http://schemas.microsoft.com/office/drawing/2014/main" id="{5D61463E-35DB-A14C-B9D7-4FFD35DA0CCF}"/>
                  </a:ext>
                </a:extLst>
              </p:cNvPr>
              <p:cNvGrpSpPr/>
              <p:nvPr userDrawn="1"/>
            </p:nvGrpSpPr>
            <p:grpSpPr>
              <a:xfrm>
                <a:off x="5173206" y="649111"/>
                <a:ext cx="631050" cy="631049"/>
                <a:chOff x="1588345" y="652779"/>
                <a:chExt cx="631050" cy="631049"/>
              </a:xfrm>
            </p:grpSpPr>
            <p:sp>
              <p:nvSpPr>
                <p:cNvPr id="476" name="矩形 475">
                  <a:extLst>
                    <a:ext uri="{FF2B5EF4-FFF2-40B4-BE49-F238E27FC236}">
                      <a16:creationId xmlns:a16="http://schemas.microsoft.com/office/drawing/2014/main" id="{B1A8D8AC-7359-854D-B9CC-D37184B70FF7}"/>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477" name="椭圆 476">
                  <a:extLst>
                    <a:ext uri="{FF2B5EF4-FFF2-40B4-BE49-F238E27FC236}">
                      <a16:creationId xmlns:a16="http://schemas.microsoft.com/office/drawing/2014/main" id="{ED9899B9-E0DC-3246-A4A0-DB5B4D658521}"/>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73" name="组合 472">
                <a:extLst>
                  <a:ext uri="{FF2B5EF4-FFF2-40B4-BE49-F238E27FC236}">
                    <a16:creationId xmlns:a16="http://schemas.microsoft.com/office/drawing/2014/main" id="{CF9A96B4-95F9-324C-9497-0D5AD008317E}"/>
                  </a:ext>
                </a:extLst>
              </p:cNvPr>
              <p:cNvGrpSpPr/>
              <p:nvPr userDrawn="1"/>
            </p:nvGrpSpPr>
            <p:grpSpPr>
              <a:xfrm>
                <a:off x="6082288" y="649111"/>
                <a:ext cx="631050" cy="631049"/>
                <a:chOff x="1588345" y="652779"/>
                <a:chExt cx="631050" cy="631049"/>
              </a:xfrm>
            </p:grpSpPr>
            <p:sp>
              <p:nvSpPr>
                <p:cNvPr id="474" name="矩形 473">
                  <a:extLst>
                    <a:ext uri="{FF2B5EF4-FFF2-40B4-BE49-F238E27FC236}">
                      <a16:creationId xmlns:a16="http://schemas.microsoft.com/office/drawing/2014/main" id="{C13BFA11-AF40-1047-94A1-C975CC98F135}"/>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475" name="椭圆 474">
                  <a:extLst>
                    <a:ext uri="{FF2B5EF4-FFF2-40B4-BE49-F238E27FC236}">
                      <a16:creationId xmlns:a16="http://schemas.microsoft.com/office/drawing/2014/main" id="{68E30AA4-8C53-2C4C-9201-970CDC9E4B2D}"/>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grpSp>
          <p:nvGrpSpPr>
            <p:cNvPr id="488" name="组合 487">
              <a:extLst>
                <a:ext uri="{FF2B5EF4-FFF2-40B4-BE49-F238E27FC236}">
                  <a16:creationId xmlns:a16="http://schemas.microsoft.com/office/drawing/2014/main" id="{F06D6AE7-1703-1A41-9084-2643C31F0E22}"/>
                </a:ext>
              </a:extLst>
            </p:cNvPr>
            <p:cNvGrpSpPr/>
            <p:nvPr userDrawn="1"/>
          </p:nvGrpSpPr>
          <p:grpSpPr>
            <a:xfrm>
              <a:off x="627786" y="6592711"/>
              <a:ext cx="6085552" cy="631049"/>
              <a:chOff x="627786" y="649111"/>
              <a:chExt cx="6085552" cy="631049"/>
            </a:xfrm>
          </p:grpSpPr>
          <p:grpSp>
            <p:nvGrpSpPr>
              <p:cNvPr id="489" name="组合 488">
                <a:extLst>
                  <a:ext uri="{FF2B5EF4-FFF2-40B4-BE49-F238E27FC236}">
                    <a16:creationId xmlns:a16="http://schemas.microsoft.com/office/drawing/2014/main" id="{19999A8D-AE4E-D544-B5A2-AA6920285667}"/>
                  </a:ext>
                </a:extLst>
              </p:cNvPr>
              <p:cNvGrpSpPr/>
              <p:nvPr userDrawn="1"/>
            </p:nvGrpSpPr>
            <p:grpSpPr>
              <a:xfrm>
                <a:off x="627786" y="649111"/>
                <a:ext cx="631050" cy="631049"/>
                <a:chOff x="1588345" y="652779"/>
                <a:chExt cx="631050" cy="631049"/>
              </a:xfrm>
            </p:grpSpPr>
            <p:sp>
              <p:nvSpPr>
                <p:cNvPr id="508" name="矩形 507">
                  <a:extLst>
                    <a:ext uri="{FF2B5EF4-FFF2-40B4-BE49-F238E27FC236}">
                      <a16:creationId xmlns:a16="http://schemas.microsoft.com/office/drawing/2014/main" id="{FF157382-7B1D-264B-8489-112E86EE6ACC}"/>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09" name="椭圆 508">
                  <a:extLst>
                    <a:ext uri="{FF2B5EF4-FFF2-40B4-BE49-F238E27FC236}">
                      <a16:creationId xmlns:a16="http://schemas.microsoft.com/office/drawing/2014/main" id="{DBE7CAF3-235F-5440-9D64-02E2C940254B}"/>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90" name="组合 489">
                <a:extLst>
                  <a:ext uri="{FF2B5EF4-FFF2-40B4-BE49-F238E27FC236}">
                    <a16:creationId xmlns:a16="http://schemas.microsoft.com/office/drawing/2014/main" id="{0D240AF9-DF1A-304F-A5D7-4AA43468EC28}"/>
                  </a:ext>
                </a:extLst>
              </p:cNvPr>
              <p:cNvGrpSpPr/>
              <p:nvPr userDrawn="1"/>
            </p:nvGrpSpPr>
            <p:grpSpPr>
              <a:xfrm>
                <a:off x="1536870" y="649111"/>
                <a:ext cx="631050" cy="631049"/>
                <a:chOff x="1588345" y="652779"/>
                <a:chExt cx="631050" cy="631049"/>
              </a:xfrm>
            </p:grpSpPr>
            <p:sp>
              <p:nvSpPr>
                <p:cNvPr id="506" name="矩形 505">
                  <a:extLst>
                    <a:ext uri="{FF2B5EF4-FFF2-40B4-BE49-F238E27FC236}">
                      <a16:creationId xmlns:a16="http://schemas.microsoft.com/office/drawing/2014/main" id="{C4542108-60FD-2A4A-B2FB-586C0E511E24}"/>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07" name="椭圆 506">
                  <a:extLst>
                    <a:ext uri="{FF2B5EF4-FFF2-40B4-BE49-F238E27FC236}">
                      <a16:creationId xmlns:a16="http://schemas.microsoft.com/office/drawing/2014/main" id="{BD22DC0F-A14F-2448-9986-72F5150BA26A}"/>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91" name="组合 490">
                <a:extLst>
                  <a:ext uri="{FF2B5EF4-FFF2-40B4-BE49-F238E27FC236}">
                    <a16:creationId xmlns:a16="http://schemas.microsoft.com/office/drawing/2014/main" id="{F4699F25-3A5A-E641-9A5D-FAFB81BE31D2}"/>
                  </a:ext>
                </a:extLst>
              </p:cNvPr>
              <p:cNvGrpSpPr/>
              <p:nvPr userDrawn="1"/>
            </p:nvGrpSpPr>
            <p:grpSpPr>
              <a:xfrm>
                <a:off x="2445954" y="649111"/>
                <a:ext cx="631050" cy="631049"/>
                <a:chOff x="1588345" y="652779"/>
                <a:chExt cx="631050" cy="631049"/>
              </a:xfrm>
            </p:grpSpPr>
            <p:sp>
              <p:nvSpPr>
                <p:cNvPr id="504" name="矩形 503">
                  <a:extLst>
                    <a:ext uri="{FF2B5EF4-FFF2-40B4-BE49-F238E27FC236}">
                      <a16:creationId xmlns:a16="http://schemas.microsoft.com/office/drawing/2014/main" id="{76C69BBC-D00E-7349-B288-F21E21967B37}"/>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05" name="椭圆 504">
                  <a:extLst>
                    <a:ext uri="{FF2B5EF4-FFF2-40B4-BE49-F238E27FC236}">
                      <a16:creationId xmlns:a16="http://schemas.microsoft.com/office/drawing/2014/main" id="{093A25AB-639D-E544-B2DB-592811CD7154}"/>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92" name="组合 491">
                <a:extLst>
                  <a:ext uri="{FF2B5EF4-FFF2-40B4-BE49-F238E27FC236}">
                    <a16:creationId xmlns:a16="http://schemas.microsoft.com/office/drawing/2014/main" id="{A416D2E0-BB99-8944-878B-6E9C4F1CE25F}"/>
                  </a:ext>
                </a:extLst>
              </p:cNvPr>
              <p:cNvGrpSpPr/>
              <p:nvPr userDrawn="1"/>
            </p:nvGrpSpPr>
            <p:grpSpPr>
              <a:xfrm>
                <a:off x="3355038" y="649111"/>
                <a:ext cx="631050" cy="631049"/>
                <a:chOff x="1588345" y="652779"/>
                <a:chExt cx="631050" cy="631049"/>
              </a:xfrm>
            </p:grpSpPr>
            <p:sp>
              <p:nvSpPr>
                <p:cNvPr id="502" name="矩形 501">
                  <a:extLst>
                    <a:ext uri="{FF2B5EF4-FFF2-40B4-BE49-F238E27FC236}">
                      <a16:creationId xmlns:a16="http://schemas.microsoft.com/office/drawing/2014/main" id="{023E4CE0-D4B6-2B49-BAB2-A327CF99FE7B}"/>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03" name="椭圆 502">
                  <a:extLst>
                    <a:ext uri="{FF2B5EF4-FFF2-40B4-BE49-F238E27FC236}">
                      <a16:creationId xmlns:a16="http://schemas.microsoft.com/office/drawing/2014/main" id="{4E3091AC-498B-634F-94D7-DAB68FDB49B9}"/>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93" name="组合 492">
                <a:extLst>
                  <a:ext uri="{FF2B5EF4-FFF2-40B4-BE49-F238E27FC236}">
                    <a16:creationId xmlns:a16="http://schemas.microsoft.com/office/drawing/2014/main" id="{A001B9F0-5010-AC43-AAD7-627E513DEEC6}"/>
                  </a:ext>
                </a:extLst>
              </p:cNvPr>
              <p:cNvGrpSpPr/>
              <p:nvPr userDrawn="1"/>
            </p:nvGrpSpPr>
            <p:grpSpPr>
              <a:xfrm>
                <a:off x="4264122" y="649111"/>
                <a:ext cx="631050" cy="631049"/>
                <a:chOff x="1588345" y="652779"/>
                <a:chExt cx="631050" cy="631049"/>
              </a:xfrm>
            </p:grpSpPr>
            <p:sp>
              <p:nvSpPr>
                <p:cNvPr id="500" name="矩形 499">
                  <a:extLst>
                    <a:ext uri="{FF2B5EF4-FFF2-40B4-BE49-F238E27FC236}">
                      <a16:creationId xmlns:a16="http://schemas.microsoft.com/office/drawing/2014/main" id="{EB89AFD8-9430-F54C-A95A-22FAAB7CF420}"/>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01" name="椭圆 500">
                  <a:extLst>
                    <a:ext uri="{FF2B5EF4-FFF2-40B4-BE49-F238E27FC236}">
                      <a16:creationId xmlns:a16="http://schemas.microsoft.com/office/drawing/2014/main" id="{00F75055-65FE-7B44-9DA0-1A1DE3A1DD23}"/>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94" name="组合 493">
                <a:extLst>
                  <a:ext uri="{FF2B5EF4-FFF2-40B4-BE49-F238E27FC236}">
                    <a16:creationId xmlns:a16="http://schemas.microsoft.com/office/drawing/2014/main" id="{D7786D49-05D7-014F-8098-CAF22A89BCE5}"/>
                  </a:ext>
                </a:extLst>
              </p:cNvPr>
              <p:cNvGrpSpPr/>
              <p:nvPr userDrawn="1"/>
            </p:nvGrpSpPr>
            <p:grpSpPr>
              <a:xfrm>
                <a:off x="5173206" y="649111"/>
                <a:ext cx="631050" cy="631049"/>
                <a:chOff x="1588345" y="652779"/>
                <a:chExt cx="631050" cy="631049"/>
              </a:xfrm>
            </p:grpSpPr>
            <p:sp>
              <p:nvSpPr>
                <p:cNvPr id="498" name="矩形 497">
                  <a:extLst>
                    <a:ext uri="{FF2B5EF4-FFF2-40B4-BE49-F238E27FC236}">
                      <a16:creationId xmlns:a16="http://schemas.microsoft.com/office/drawing/2014/main" id="{FCD0C589-CFD6-7F42-9F51-4AC13A0F8BAA}"/>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499" name="椭圆 498">
                  <a:extLst>
                    <a:ext uri="{FF2B5EF4-FFF2-40B4-BE49-F238E27FC236}">
                      <a16:creationId xmlns:a16="http://schemas.microsoft.com/office/drawing/2014/main" id="{0185CA5C-312E-6246-AAE1-E4E7CEF9AA3E}"/>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495" name="组合 494">
                <a:extLst>
                  <a:ext uri="{FF2B5EF4-FFF2-40B4-BE49-F238E27FC236}">
                    <a16:creationId xmlns:a16="http://schemas.microsoft.com/office/drawing/2014/main" id="{64B7C330-81AB-A440-81B8-8DEA741F9358}"/>
                  </a:ext>
                </a:extLst>
              </p:cNvPr>
              <p:cNvGrpSpPr/>
              <p:nvPr userDrawn="1"/>
            </p:nvGrpSpPr>
            <p:grpSpPr>
              <a:xfrm>
                <a:off x="6082288" y="649111"/>
                <a:ext cx="631050" cy="631049"/>
                <a:chOff x="1588345" y="652779"/>
                <a:chExt cx="631050" cy="631049"/>
              </a:xfrm>
            </p:grpSpPr>
            <p:sp>
              <p:nvSpPr>
                <p:cNvPr id="496" name="矩形 495">
                  <a:extLst>
                    <a:ext uri="{FF2B5EF4-FFF2-40B4-BE49-F238E27FC236}">
                      <a16:creationId xmlns:a16="http://schemas.microsoft.com/office/drawing/2014/main" id="{88FE5DFD-E675-C341-8E21-5E4A12914AB4}"/>
                    </a:ext>
                  </a:extLst>
                </p:cNvPr>
                <p:cNvSpPr/>
                <p:nvPr userDrawn="1"/>
              </p:nvSpPr>
              <p:spPr>
                <a:xfrm>
                  <a:off x="1588345" y="652779"/>
                  <a:ext cx="631049" cy="631049"/>
                </a:xfrm>
                <a:prstGeom prst="rect">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497" name="椭圆 496">
                  <a:extLst>
                    <a:ext uri="{FF2B5EF4-FFF2-40B4-BE49-F238E27FC236}">
                      <a16:creationId xmlns:a16="http://schemas.microsoft.com/office/drawing/2014/main" id="{B3203AA2-0842-9A40-90BF-10733E645DF8}"/>
                    </a:ext>
                  </a:extLst>
                </p:cNvPr>
                <p:cNvSpPr/>
                <p:nvPr userDrawn="1"/>
              </p:nvSpPr>
              <p:spPr>
                <a:xfrm>
                  <a:off x="1592015" y="652780"/>
                  <a:ext cx="627380" cy="627380"/>
                </a:xfrm>
                <a:prstGeom prst="ellipse">
                  <a:avLst/>
                </a:prstGeom>
                <a:noFill/>
                <a:ln w="3175">
                  <a:solidFill>
                    <a:schemeClr val="bg2">
                      <a:lumMod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grpSp>
      <p:grpSp>
        <p:nvGrpSpPr>
          <p:cNvPr id="510" name="组合 509">
            <a:extLst>
              <a:ext uri="{FF2B5EF4-FFF2-40B4-BE49-F238E27FC236}">
                <a16:creationId xmlns:a16="http://schemas.microsoft.com/office/drawing/2014/main" id="{4911EBFC-9793-0248-ABBB-7938344716F2}"/>
              </a:ext>
            </a:extLst>
          </p:cNvPr>
          <p:cNvGrpSpPr/>
          <p:nvPr userDrawn="1"/>
        </p:nvGrpSpPr>
        <p:grpSpPr>
          <a:xfrm>
            <a:off x="7955280" y="649111"/>
            <a:ext cx="6085552" cy="6574649"/>
            <a:chOff x="627786" y="649111"/>
            <a:chExt cx="6085552" cy="6574649"/>
          </a:xfrm>
        </p:grpSpPr>
        <p:grpSp>
          <p:nvGrpSpPr>
            <p:cNvPr id="511" name="组合 510">
              <a:extLst>
                <a:ext uri="{FF2B5EF4-FFF2-40B4-BE49-F238E27FC236}">
                  <a16:creationId xmlns:a16="http://schemas.microsoft.com/office/drawing/2014/main" id="{362CDB7C-4D48-0C4E-A9B1-518C488D4F04}"/>
                </a:ext>
              </a:extLst>
            </p:cNvPr>
            <p:cNvGrpSpPr/>
            <p:nvPr userDrawn="1"/>
          </p:nvGrpSpPr>
          <p:grpSpPr>
            <a:xfrm>
              <a:off x="627786" y="649111"/>
              <a:ext cx="6085552" cy="631049"/>
              <a:chOff x="627786" y="649111"/>
              <a:chExt cx="6085552" cy="631049"/>
            </a:xfrm>
          </p:grpSpPr>
          <p:grpSp>
            <p:nvGrpSpPr>
              <p:cNvPr id="644" name="组合 643">
                <a:extLst>
                  <a:ext uri="{FF2B5EF4-FFF2-40B4-BE49-F238E27FC236}">
                    <a16:creationId xmlns:a16="http://schemas.microsoft.com/office/drawing/2014/main" id="{A55CF3B9-C0DF-3940-9317-910CE895540B}"/>
                  </a:ext>
                </a:extLst>
              </p:cNvPr>
              <p:cNvGrpSpPr/>
              <p:nvPr userDrawn="1"/>
            </p:nvGrpSpPr>
            <p:grpSpPr>
              <a:xfrm>
                <a:off x="627786" y="649111"/>
                <a:ext cx="631050" cy="631049"/>
                <a:chOff x="1588345" y="652779"/>
                <a:chExt cx="631050" cy="631049"/>
              </a:xfrm>
            </p:grpSpPr>
            <p:sp>
              <p:nvSpPr>
                <p:cNvPr id="663" name="矩形 662">
                  <a:extLst>
                    <a:ext uri="{FF2B5EF4-FFF2-40B4-BE49-F238E27FC236}">
                      <a16:creationId xmlns:a16="http://schemas.microsoft.com/office/drawing/2014/main" id="{139C1CC9-6D22-7546-B03C-8D22A45041C0}"/>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64" name="椭圆 663">
                  <a:extLst>
                    <a:ext uri="{FF2B5EF4-FFF2-40B4-BE49-F238E27FC236}">
                      <a16:creationId xmlns:a16="http://schemas.microsoft.com/office/drawing/2014/main" id="{58F91CCC-5AE5-8842-9D6B-8DC53D7033A8}"/>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45" name="组合 644">
                <a:extLst>
                  <a:ext uri="{FF2B5EF4-FFF2-40B4-BE49-F238E27FC236}">
                    <a16:creationId xmlns:a16="http://schemas.microsoft.com/office/drawing/2014/main" id="{052879A6-7E74-9D48-A66C-D2E16C02F351}"/>
                  </a:ext>
                </a:extLst>
              </p:cNvPr>
              <p:cNvGrpSpPr/>
              <p:nvPr userDrawn="1"/>
            </p:nvGrpSpPr>
            <p:grpSpPr>
              <a:xfrm>
                <a:off x="1536870" y="649111"/>
                <a:ext cx="631050" cy="631049"/>
                <a:chOff x="1588345" y="652779"/>
                <a:chExt cx="631050" cy="631049"/>
              </a:xfrm>
            </p:grpSpPr>
            <p:sp>
              <p:nvSpPr>
                <p:cNvPr id="661" name="矩形 660">
                  <a:extLst>
                    <a:ext uri="{FF2B5EF4-FFF2-40B4-BE49-F238E27FC236}">
                      <a16:creationId xmlns:a16="http://schemas.microsoft.com/office/drawing/2014/main" id="{C8758167-3C06-AC43-A058-9EC91065EC3E}"/>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62" name="椭圆 661">
                  <a:extLst>
                    <a:ext uri="{FF2B5EF4-FFF2-40B4-BE49-F238E27FC236}">
                      <a16:creationId xmlns:a16="http://schemas.microsoft.com/office/drawing/2014/main" id="{18DD68E9-15E7-D14E-B1C6-012A702BCC9F}"/>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46" name="组合 645">
                <a:extLst>
                  <a:ext uri="{FF2B5EF4-FFF2-40B4-BE49-F238E27FC236}">
                    <a16:creationId xmlns:a16="http://schemas.microsoft.com/office/drawing/2014/main" id="{4BC88BE0-E713-DE4F-AEF0-033580F4980F}"/>
                  </a:ext>
                </a:extLst>
              </p:cNvPr>
              <p:cNvGrpSpPr/>
              <p:nvPr userDrawn="1"/>
            </p:nvGrpSpPr>
            <p:grpSpPr>
              <a:xfrm>
                <a:off x="2445954" y="649111"/>
                <a:ext cx="631050" cy="631049"/>
                <a:chOff x="1588345" y="652779"/>
                <a:chExt cx="631050" cy="631049"/>
              </a:xfrm>
            </p:grpSpPr>
            <p:sp>
              <p:nvSpPr>
                <p:cNvPr id="659" name="矩形 658">
                  <a:extLst>
                    <a:ext uri="{FF2B5EF4-FFF2-40B4-BE49-F238E27FC236}">
                      <a16:creationId xmlns:a16="http://schemas.microsoft.com/office/drawing/2014/main" id="{4122F748-2076-C34E-AF51-26B09C0ED82E}"/>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60" name="椭圆 659">
                  <a:extLst>
                    <a:ext uri="{FF2B5EF4-FFF2-40B4-BE49-F238E27FC236}">
                      <a16:creationId xmlns:a16="http://schemas.microsoft.com/office/drawing/2014/main" id="{07D8E922-02E2-C045-AFC3-61CFDFE88634}"/>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47" name="组合 646">
                <a:extLst>
                  <a:ext uri="{FF2B5EF4-FFF2-40B4-BE49-F238E27FC236}">
                    <a16:creationId xmlns:a16="http://schemas.microsoft.com/office/drawing/2014/main" id="{87828887-1E9A-CE41-882C-DACBFA8F8B06}"/>
                  </a:ext>
                </a:extLst>
              </p:cNvPr>
              <p:cNvGrpSpPr/>
              <p:nvPr userDrawn="1"/>
            </p:nvGrpSpPr>
            <p:grpSpPr>
              <a:xfrm>
                <a:off x="3355038" y="649111"/>
                <a:ext cx="631050" cy="631049"/>
                <a:chOff x="1588345" y="652779"/>
                <a:chExt cx="631050" cy="631049"/>
              </a:xfrm>
            </p:grpSpPr>
            <p:sp>
              <p:nvSpPr>
                <p:cNvPr id="657" name="矩形 656">
                  <a:extLst>
                    <a:ext uri="{FF2B5EF4-FFF2-40B4-BE49-F238E27FC236}">
                      <a16:creationId xmlns:a16="http://schemas.microsoft.com/office/drawing/2014/main" id="{7F63B724-23A7-1C49-83CC-99E653BEE078}"/>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58" name="椭圆 657">
                  <a:extLst>
                    <a:ext uri="{FF2B5EF4-FFF2-40B4-BE49-F238E27FC236}">
                      <a16:creationId xmlns:a16="http://schemas.microsoft.com/office/drawing/2014/main" id="{1847EE22-BF73-3240-B56C-5E34658569EF}"/>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48" name="组合 647">
                <a:extLst>
                  <a:ext uri="{FF2B5EF4-FFF2-40B4-BE49-F238E27FC236}">
                    <a16:creationId xmlns:a16="http://schemas.microsoft.com/office/drawing/2014/main" id="{FE737480-5AF1-DF40-A86E-22A921690573}"/>
                  </a:ext>
                </a:extLst>
              </p:cNvPr>
              <p:cNvGrpSpPr/>
              <p:nvPr userDrawn="1"/>
            </p:nvGrpSpPr>
            <p:grpSpPr>
              <a:xfrm>
                <a:off x="4264122" y="649111"/>
                <a:ext cx="631050" cy="631049"/>
                <a:chOff x="1588345" y="652779"/>
                <a:chExt cx="631050" cy="631049"/>
              </a:xfrm>
            </p:grpSpPr>
            <p:sp>
              <p:nvSpPr>
                <p:cNvPr id="655" name="矩形 654">
                  <a:extLst>
                    <a:ext uri="{FF2B5EF4-FFF2-40B4-BE49-F238E27FC236}">
                      <a16:creationId xmlns:a16="http://schemas.microsoft.com/office/drawing/2014/main" id="{23C2527F-9167-2E48-9001-6F1E73E4E182}"/>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56" name="椭圆 655">
                  <a:extLst>
                    <a:ext uri="{FF2B5EF4-FFF2-40B4-BE49-F238E27FC236}">
                      <a16:creationId xmlns:a16="http://schemas.microsoft.com/office/drawing/2014/main" id="{3B1BD8CD-44D2-DF41-98E0-4771F217E4F2}"/>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49" name="组合 648">
                <a:extLst>
                  <a:ext uri="{FF2B5EF4-FFF2-40B4-BE49-F238E27FC236}">
                    <a16:creationId xmlns:a16="http://schemas.microsoft.com/office/drawing/2014/main" id="{0F0764CA-5270-0348-88AC-E8569CA905BA}"/>
                  </a:ext>
                </a:extLst>
              </p:cNvPr>
              <p:cNvGrpSpPr/>
              <p:nvPr userDrawn="1"/>
            </p:nvGrpSpPr>
            <p:grpSpPr>
              <a:xfrm>
                <a:off x="5173206" y="649111"/>
                <a:ext cx="631050" cy="631049"/>
                <a:chOff x="1588345" y="652779"/>
                <a:chExt cx="631050" cy="631049"/>
              </a:xfrm>
            </p:grpSpPr>
            <p:sp>
              <p:nvSpPr>
                <p:cNvPr id="653" name="矩形 652">
                  <a:extLst>
                    <a:ext uri="{FF2B5EF4-FFF2-40B4-BE49-F238E27FC236}">
                      <a16:creationId xmlns:a16="http://schemas.microsoft.com/office/drawing/2014/main" id="{8E48969B-45E8-FE4F-8BAD-AF33EEC0DC6B}"/>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54" name="椭圆 653">
                  <a:extLst>
                    <a:ext uri="{FF2B5EF4-FFF2-40B4-BE49-F238E27FC236}">
                      <a16:creationId xmlns:a16="http://schemas.microsoft.com/office/drawing/2014/main" id="{D2EC2BC0-246C-FB42-AE15-98C3EC441522}"/>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50" name="组合 649">
                <a:extLst>
                  <a:ext uri="{FF2B5EF4-FFF2-40B4-BE49-F238E27FC236}">
                    <a16:creationId xmlns:a16="http://schemas.microsoft.com/office/drawing/2014/main" id="{126FBBCC-2439-4A43-8ECD-56184C2E001F}"/>
                  </a:ext>
                </a:extLst>
              </p:cNvPr>
              <p:cNvGrpSpPr/>
              <p:nvPr userDrawn="1"/>
            </p:nvGrpSpPr>
            <p:grpSpPr>
              <a:xfrm>
                <a:off x="6082288" y="649111"/>
                <a:ext cx="631050" cy="631049"/>
                <a:chOff x="1588345" y="652779"/>
                <a:chExt cx="631050" cy="631049"/>
              </a:xfrm>
            </p:grpSpPr>
            <p:sp>
              <p:nvSpPr>
                <p:cNvPr id="651" name="矩形 650">
                  <a:extLst>
                    <a:ext uri="{FF2B5EF4-FFF2-40B4-BE49-F238E27FC236}">
                      <a16:creationId xmlns:a16="http://schemas.microsoft.com/office/drawing/2014/main" id="{5901ADC9-4AC6-EB46-9472-775BFDF020A0}"/>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52" name="椭圆 651">
                  <a:extLst>
                    <a:ext uri="{FF2B5EF4-FFF2-40B4-BE49-F238E27FC236}">
                      <a16:creationId xmlns:a16="http://schemas.microsoft.com/office/drawing/2014/main" id="{9AD05779-1A89-B843-A07B-02F8445907E2}"/>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grpSp>
          <p:nvGrpSpPr>
            <p:cNvPr id="512" name="组合 511">
              <a:extLst>
                <a:ext uri="{FF2B5EF4-FFF2-40B4-BE49-F238E27FC236}">
                  <a16:creationId xmlns:a16="http://schemas.microsoft.com/office/drawing/2014/main" id="{B793FD8F-6D63-5548-9A6E-55682511BA4D}"/>
                </a:ext>
              </a:extLst>
            </p:cNvPr>
            <p:cNvGrpSpPr/>
            <p:nvPr userDrawn="1"/>
          </p:nvGrpSpPr>
          <p:grpSpPr>
            <a:xfrm>
              <a:off x="627786" y="1639711"/>
              <a:ext cx="6085552" cy="631049"/>
              <a:chOff x="627786" y="649111"/>
              <a:chExt cx="6085552" cy="631049"/>
            </a:xfrm>
          </p:grpSpPr>
          <p:grpSp>
            <p:nvGrpSpPr>
              <p:cNvPr id="623" name="组合 622">
                <a:extLst>
                  <a:ext uri="{FF2B5EF4-FFF2-40B4-BE49-F238E27FC236}">
                    <a16:creationId xmlns:a16="http://schemas.microsoft.com/office/drawing/2014/main" id="{B8C49B32-4168-E24D-8E99-498886CBDD9F}"/>
                  </a:ext>
                </a:extLst>
              </p:cNvPr>
              <p:cNvGrpSpPr/>
              <p:nvPr userDrawn="1"/>
            </p:nvGrpSpPr>
            <p:grpSpPr>
              <a:xfrm>
                <a:off x="627786" y="649111"/>
                <a:ext cx="631050" cy="631049"/>
                <a:chOff x="1588345" y="652779"/>
                <a:chExt cx="631050" cy="631049"/>
              </a:xfrm>
            </p:grpSpPr>
            <p:sp>
              <p:nvSpPr>
                <p:cNvPr id="642" name="矩形 641">
                  <a:extLst>
                    <a:ext uri="{FF2B5EF4-FFF2-40B4-BE49-F238E27FC236}">
                      <a16:creationId xmlns:a16="http://schemas.microsoft.com/office/drawing/2014/main" id="{4940E0E9-E3F2-CF4B-A4C9-871FAF38269E}"/>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43" name="椭圆 642">
                  <a:extLst>
                    <a:ext uri="{FF2B5EF4-FFF2-40B4-BE49-F238E27FC236}">
                      <a16:creationId xmlns:a16="http://schemas.microsoft.com/office/drawing/2014/main" id="{C470FF74-E07D-CB44-A86F-254914D01DCE}"/>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24" name="组合 623">
                <a:extLst>
                  <a:ext uri="{FF2B5EF4-FFF2-40B4-BE49-F238E27FC236}">
                    <a16:creationId xmlns:a16="http://schemas.microsoft.com/office/drawing/2014/main" id="{57681D8A-7D42-8D4A-BE85-4C7C6C5BCCAF}"/>
                  </a:ext>
                </a:extLst>
              </p:cNvPr>
              <p:cNvGrpSpPr/>
              <p:nvPr userDrawn="1"/>
            </p:nvGrpSpPr>
            <p:grpSpPr>
              <a:xfrm>
                <a:off x="1536870" y="649111"/>
                <a:ext cx="631050" cy="631049"/>
                <a:chOff x="1588345" y="652779"/>
                <a:chExt cx="631050" cy="631049"/>
              </a:xfrm>
            </p:grpSpPr>
            <p:sp>
              <p:nvSpPr>
                <p:cNvPr id="640" name="矩形 639">
                  <a:extLst>
                    <a:ext uri="{FF2B5EF4-FFF2-40B4-BE49-F238E27FC236}">
                      <a16:creationId xmlns:a16="http://schemas.microsoft.com/office/drawing/2014/main" id="{15837250-BC67-A44E-8191-215247996EA6}"/>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41" name="椭圆 640">
                  <a:extLst>
                    <a:ext uri="{FF2B5EF4-FFF2-40B4-BE49-F238E27FC236}">
                      <a16:creationId xmlns:a16="http://schemas.microsoft.com/office/drawing/2014/main" id="{BEBD70FB-72DA-7B4D-A773-F2E22EB83220}"/>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25" name="组合 624">
                <a:extLst>
                  <a:ext uri="{FF2B5EF4-FFF2-40B4-BE49-F238E27FC236}">
                    <a16:creationId xmlns:a16="http://schemas.microsoft.com/office/drawing/2014/main" id="{94680624-8D7E-574B-B190-C528F774DE88}"/>
                  </a:ext>
                </a:extLst>
              </p:cNvPr>
              <p:cNvGrpSpPr/>
              <p:nvPr userDrawn="1"/>
            </p:nvGrpSpPr>
            <p:grpSpPr>
              <a:xfrm>
                <a:off x="2445954" y="649111"/>
                <a:ext cx="631050" cy="631049"/>
                <a:chOff x="1588345" y="652779"/>
                <a:chExt cx="631050" cy="631049"/>
              </a:xfrm>
            </p:grpSpPr>
            <p:sp>
              <p:nvSpPr>
                <p:cNvPr id="638" name="矩形 637">
                  <a:extLst>
                    <a:ext uri="{FF2B5EF4-FFF2-40B4-BE49-F238E27FC236}">
                      <a16:creationId xmlns:a16="http://schemas.microsoft.com/office/drawing/2014/main" id="{2148E3C1-24EB-F54C-BD0D-AE3D15F783B9}"/>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39" name="椭圆 638">
                  <a:extLst>
                    <a:ext uri="{FF2B5EF4-FFF2-40B4-BE49-F238E27FC236}">
                      <a16:creationId xmlns:a16="http://schemas.microsoft.com/office/drawing/2014/main" id="{4D8E4C2A-34A5-8643-9F90-8B364954A96A}"/>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26" name="组合 625">
                <a:extLst>
                  <a:ext uri="{FF2B5EF4-FFF2-40B4-BE49-F238E27FC236}">
                    <a16:creationId xmlns:a16="http://schemas.microsoft.com/office/drawing/2014/main" id="{2376BBB3-860D-8540-9A66-CA1DFF97288E}"/>
                  </a:ext>
                </a:extLst>
              </p:cNvPr>
              <p:cNvGrpSpPr/>
              <p:nvPr userDrawn="1"/>
            </p:nvGrpSpPr>
            <p:grpSpPr>
              <a:xfrm>
                <a:off x="3355038" y="649111"/>
                <a:ext cx="631050" cy="631049"/>
                <a:chOff x="1588345" y="652779"/>
                <a:chExt cx="631050" cy="631049"/>
              </a:xfrm>
            </p:grpSpPr>
            <p:sp>
              <p:nvSpPr>
                <p:cNvPr id="636" name="矩形 635">
                  <a:extLst>
                    <a:ext uri="{FF2B5EF4-FFF2-40B4-BE49-F238E27FC236}">
                      <a16:creationId xmlns:a16="http://schemas.microsoft.com/office/drawing/2014/main" id="{996F67FA-670C-6E4B-9BD2-214BEB604883}"/>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37" name="椭圆 636">
                  <a:extLst>
                    <a:ext uri="{FF2B5EF4-FFF2-40B4-BE49-F238E27FC236}">
                      <a16:creationId xmlns:a16="http://schemas.microsoft.com/office/drawing/2014/main" id="{1435A215-5AE6-2A4F-B3E4-CA612CAF801F}"/>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27" name="组合 626">
                <a:extLst>
                  <a:ext uri="{FF2B5EF4-FFF2-40B4-BE49-F238E27FC236}">
                    <a16:creationId xmlns:a16="http://schemas.microsoft.com/office/drawing/2014/main" id="{B21E2029-F1AD-294E-B3D4-A6B4AA1ED72A}"/>
                  </a:ext>
                </a:extLst>
              </p:cNvPr>
              <p:cNvGrpSpPr/>
              <p:nvPr userDrawn="1"/>
            </p:nvGrpSpPr>
            <p:grpSpPr>
              <a:xfrm>
                <a:off x="4264122" y="649111"/>
                <a:ext cx="631050" cy="631049"/>
                <a:chOff x="1588345" y="652779"/>
                <a:chExt cx="631050" cy="631049"/>
              </a:xfrm>
            </p:grpSpPr>
            <p:sp>
              <p:nvSpPr>
                <p:cNvPr id="634" name="矩形 633">
                  <a:extLst>
                    <a:ext uri="{FF2B5EF4-FFF2-40B4-BE49-F238E27FC236}">
                      <a16:creationId xmlns:a16="http://schemas.microsoft.com/office/drawing/2014/main" id="{7BE78115-94D4-4F4E-985B-3A8BB3D48D4C}"/>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35" name="椭圆 634">
                  <a:extLst>
                    <a:ext uri="{FF2B5EF4-FFF2-40B4-BE49-F238E27FC236}">
                      <a16:creationId xmlns:a16="http://schemas.microsoft.com/office/drawing/2014/main" id="{C74CADFF-E3EE-2A44-A2FB-8FEB64856D5F}"/>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28" name="组合 627">
                <a:extLst>
                  <a:ext uri="{FF2B5EF4-FFF2-40B4-BE49-F238E27FC236}">
                    <a16:creationId xmlns:a16="http://schemas.microsoft.com/office/drawing/2014/main" id="{8EDB103A-D368-7E42-AD62-27AA05AF0D63}"/>
                  </a:ext>
                </a:extLst>
              </p:cNvPr>
              <p:cNvGrpSpPr/>
              <p:nvPr userDrawn="1"/>
            </p:nvGrpSpPr>
            <p:grpSpPr>
              <a:xfrm>
                <a:off x="5173206" y="649111"/>
                <a:ext cx="631050" cy="631049"/>
                <a:chOff x="1588345" y="652779"/>
                <a:chExt cx="631050" cy="631049"/>
              </a:xfrm>
            </p:grpSpPr>
            <p:sp>
              <p:nvSpPr>
                <p:cNvPr id="632" name="矩形 631">
                  <a:extLst>
                    <a:ext uri="{FF2B5EF4-FFF2-40B4-BE49-F238E27FC236}">
                      <a16:creationId xmlns:a16="http://schemas.microsoft.com/office/drawing/2014/main" id="{7DA8DAD3-68BD-4A41-81E3-4C45729D2352}"/>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33" name="椭圆 632">
                  <a:extLst>
                    <a:ext uri="{FF2B5EF4-FFF2-40B4-BE49-F238E27FC236}">
                      <a16:creationId xmlns:a16="http://schemas.microsoft.com/office/drawing/2014/main" id="{EAC79D51-9199-9B4F-8837-063254263744}"/>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29" name="组合 628">
                <a:extLst>
                  <a:ext uri="{FF2B5EF4-FFF2-40B4-BE49-F238E27FC236}">
                    <a16:creationId xmlns:a16="http://schemas.microsoft.com/office/drawing/2014/main" id="{BA2AF927-0CA3-AE48-B092-ECB548006464}"/>
                  </a:ext>
                </a:extLst>
              </p:cNvPr>
              <p:cNvGrpSpPr/>
              <p:nvPr userDrawn="1"/>
            </p:nvGrpSpPr>
            <p:grpSpPr>
              <a:xfrm>
                <a:off x="6082288" y="649111"/>
                <a:ext cx="631050" cy="631049"/>
                <a:chOff x="1588345" y="652779"/>
                <a:chExt cx="631050" cy="631049"/>
              </a:xfrm>
            </p:grpSpPr>
            <p:sp>
              <p:nvSpPr>
                <p:cNvPr id="630" name="矩形 629">
                  <a:extLst>
                    <a:ext uri="{FF2B5EF4-FFF2-40B4-BE49-F238E27FC236}">
                      <a16:creationId xmlns:a16="http://schemas.microsoft.com/office/drawing/2014/main" id="{2CFD241F-7321-6047-A57C-E67C7A895718}"/>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31" name="椭圆 630">
                  <a:extLst>
                    <a:ext uri="{FF2B5EF4-FFF2-40B4-BE49-F238E27FC236}">
                      <a16:creationId xmlns:a16="http://schemas.microsoft.com/office/drawing/2014/main" id="{4B3E81E8-DB58-5B42-B119-B493B932338B}"/>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grpSp>
          <p:nvGrpSpPr>
            <p:cNvPr id="513" name="组合 512">
              <a:extLst>
                <a:ext uri="{FF2B5EF4-FFF2-40B4-BE49-F238E27FC236}">
                  <a16:creationId xmlns:a16="http://schemas.microsoft.com/office/drawing/2014/main" id="{EE2893BE-592F-204F-90A2-3390F5A83E84}"/>
                </a:ext>
              </a:extLst>
            </p:cNvPr>
            <p:cNvGrpSpPr/>
            <p:nvPr userDrawn="1"/>
          </p:nvGrpSpPr>
          <p:grpSpPr>
            <a:xfrm>
              <a:off x="627786" y="2630311"/>
              <a:ext cx="6085552" cy="631049"/>
              <a:chOff x="627786" y="649111"/>
              <a:chExt cx="6085552" cy="631049"/>
            </a:xfrm>
          </p:grpSpPr>
          <p:grpSp>
            <p:nvGrpSpPr>
              <p:cNvPr id="602" name="组合 601">
                <a:extLst>
                  <a:ext uri="{FF2B5EF4-FFF2-40B4-BE49-F238E27FC236}">
                    <a16:creationId xmlns:a16="http://schemas.microsoft.com/office/drawing/2014/main" id="{A76C86EB-D010-FF4D-B275-42DD41DE8A15}"/>
                  </a:ext>
                </a:extLst>
              </p:cNvPr>
              <p:cNvGrpSpPr/>
              <p:nvPr userDrawn="1"/>
            </p:nvGrpSpPr>
            <p:grpSpPr>
              <a:xfrm>
                <a:off x="627786" y="649111"/>
                <a:ext cx="631050" cy="631049"/>
                <a:chOff x="1588345" y="652779"/>
                <a:chExt cx="631050" cy="631049"/>
              </a:xfrm>
            </p:grpSpPr>
            <p:sp>
              <p:nvSpPr>
                <p:cNvPr id="621" name="矩形 620">
                  <a:extLst>
                    <a:ext uri="{FF2B5EF4-FFF2-40B4-BE49-F238E27FC236}">
                      <a16:creationId xmlns:a16="http://schemas.microsoft.com/office/drawing/2014/main" id="{CFD9D4B4-B0FC-C545-8FD2-CCDA196567DD}"/>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22" name="椭圆 621">
                  <a:extLst>
                    <a:ext uri="{FF2B5EF4-FFF2-40B4-BE49-F238E27FC236}">
                      <a16:creationId xmlns:a16="http://schemas.microsoft.com/office/drawing/2014/main" id="{AD20A452-8881-AE42-A03E-E9F6018D1834}"/>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03" name="组合 602">
                <a:extLst>
                  <a:ext uri="{FF2B5EF4-FFF2-40B4-BE49-F238E27FC236}">
                    <a16:creationId xmlns:a16="http://schemas.microsoft.com/office/drawing/2014/main" id="{9D666A45-E525-744B-8911-BDD23E1CBC05}"/>
                  </a:ext>
                </a:extLst>
              </p:cNvPr>
              <p:cNvGrpSpPr/>
              <p:nvPr userDrawn="1"/>
            </p:nvGrpSpPr>
            <p:grpSpPr>
              <a:xfrm>
                <a:off x="1536870" y="649111"/>
                <a:ext cx="631050" cy="631049"/>
                <a:chOff x="1588345" y="652779"/>
                <a:chExt cx="631050" cy="631049"/>
              </a:xfrm>
            </p:grpSpPr>
            <p:sp>
              <p:nvSpPr>
                <p:cNvPr id="619" name="矩形 618">
                  <a:extLst>
                    <a:ext uri="{FF2B5EF4-FFF2-40B4-BE49-F238E27FC236}">
                      <a16:creationId xmlns:a16="http://schemas.microsoft.com/office/drawing/2014/main" id="{A600D8CD-5557-4A4E-BAF1-129A8971823F}"/>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20" name="椭圆 619">
                  <a:extLst>
                    <a:ext uri="{FF2B5EF4-FFF2-40B4-BE49-F238E27FC236}">
                      <a16:creationId xmlns:a16="http://schemas.microsoft.com/office/drawing/2014/main" id="{C8496232-29EB-A945-AF12-BBC6CB6E2333}"/>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04" name="组合 603">
                <a:extLst>
                  <a:ext uri="{FF2B5EF4-FFF2-40B4-BE49-F238E27FC236}">
                    <a16:creationId xmlns:a16="http://schemas.microsoft.com/office/drawing/2014/main" id="{2DAD1045-4877-D349-B8A6-EDDEB4CC0023}"/>
                  </a:ext>
                </a:extLst>
              </p:cNvPr>
              <p:cNvGrpSpPr/>
              <p:nvPr userDrawn="1"/>
            </p:nvGrpSpPr>
            <p:grpSpPr>
              <a:xfrm>
                <a:off x="2445954" y="649111"/>
                <a:ext cx="631050" cy="631049"/>
                <a:chOff x="1588345" y="652779"/>
                <a:chExt cx="631050" cy="631049"/>
              </a:xfrm>
            </p:grpSpPr>
            <p:sp>
              <p:nvSpPr>
                <p:cNvPr id="617" name="矩形 616">
                  <a:extLst>
                    <a:ext uri="{FF2B5EF4-FFF2-40B4-BE49-F238E27FC236}">
                      <a16:creationId xmlns:a16="http://schemas.microsoft.com/office/drawing/2014/main" id="{4F724784-34A7-3448-8AA7-0EB513274528}"/>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18" name="椭圆 617">
                  <a:extLst>
                    <a:ext uri="{FF2B5EF4-FFF2-40B4-BE49-F238E27FC236}">
                      <a16:creationId xmlns:a16="http://schemas.microsoft.com/office/drawing/2014/main" id="{FDA5302F-2BC7-934B-9AEA-7B916957E6ED}"/>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05" name="组合 604">
                <a:extLst>
                  <a:ext uri="{FF2B5EF4-FFF2-40B4-BE49-F238E27FC236}">
                    <a16:creationId xmlns:a16="http://schemas.microsoft.com/office/drawing/2014/main" id="{EE4172A0-5D26-094A-934D-14824F9A62E7}"/>
                  </a:ext>
                </a:extLst>
              </p:cNvPr>
              <p:cNvGrpSpPr/>
              <p:nvPr userDrawn="1"/>
            </p:nvGrpSpPr>
            <p:grpSpPr>
              <a:xfrm>
                <a:off x="3355038" y="649111"/>
                <a:ext cx="631050" cy="631049"/>
                <a:chOff x="1588345" y="652779"/>
                <a:chExt cx="631050" cy="631049"/>
              </a:xfrm>
            </p:grpSpPr>
            <p:sp>
              <p:nvSpPr>
                <p:cNvPr id="615" name="矩形 614">
                  <a:extLst>
                    <a:ext uri="{FF2B5EF4-FFF2-40B4-BE49-F238E27FC236}">
                      <a16:creationId xmlns:a16="http://schemas.microsoft.com/office/drawing/2014/main" id="{DF2E5DCD-A67C-4B40-A931-D3D6F31AECE7}"/>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16" name="椭圆 615">
                  <a:extLst>
                    <a:ext uri="{FF2B5EF4-FFF2-40B4-BE49-F238E27FC236}">
                      <a16:creationId xmlns:a16="http://schemas.microsoft.com/office/drawing/2014/main" id="{269B28DA-3978-5342-8339-DE78ADB498C6}"/>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06" name="组合 605">
                <a:extLst>
                  <a:ext uri="{FF2B5EF4-FFF2-40B4-BE49-F238E27FC236}">
                    <a16:creationId xmlns:a16="http://schemas.microsoft.com/office/drawing/2014/main" id="{70CEF731-D8E4-A44D-BAD8-80BC979EA480}"/>
                  </a:ext>
                </a:extLst>
              </p:cNvPr>
              <p:cNvGrpSpPr/>
              <p:nvPr userDrawn="1"/>
            </p:nvGrpSpPr>
            <p:grpSpPr>
              <a:xfrm>
                <a:off x="4264122" y="649111"/>
                <a:ext cx="631050" cy="631049"/>
                <a:chOff x="1588345" y="652779"/>
                <a:chExt cx="631050" cy="631049"/>
              </a:xfrm>
            </p:grpSpPr>
            <p:sp>
              <p:nvSpPr>
                <p:cNvPr id="613" name="矩形 612">
                  <a:extLst>
                    <a:ext uri="{FF2B5EF4-FFF2-40B4-BE49-F238E27FC236}">
                      <a16:creationId xmlns:a16="http://schemas.microsoft.com/office/drawing/2014/main" id="{11F4DEDC-8B7E-6B48-8229-75CD1D836E9A}"/>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14" name="椭圆 613">
                  <a:extLst>
                    <a:ext uri="{FF2B5EF4-FFF2-40B4-BE49-F238E27FC236}">
                      <a16:creationId xmlns:a16="http://schemas.microsoft.com/office/drawing/2014/main" id="{08A9AAF9-53A9-984F-87A6-1995981AE374}"/>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07" name="组合 606">
                <a:extLst>
                  <a:ext uri="{FF2B5EF4-FFF2-40B4-BE49-F238E27FC236}">
                    <a16:creationId xmlns:a16="http://schemas.microsoft.com/office/drawing/2014/main" id="{F682E1F8-9FE8-EB48-B2CE-FA2B0BE83386}"/>
                  </a:ext>
                </a:extLst>
              </p:cNvPr>
              <p:cNvGrpSpPr/>
              <p:nvPr userDrawn="1"/>
            </p:nvGrpSpPr>
            <p:grpSpPr>
              <a:xfrm>
                <a:off x="5173206" y="649111"/>
                <a:ext cx="631050" cy="631049"/>
                <a:chOff x="1588345" y="652779"/>
                <a:chExt cx="631050" cy="631049"/>
              </a:xfrm>
            </p:grpSpPr>
            <p:sp>
              <p:nvSpPr>
                <p:cNvPr id="611" name="矩形 610">
                  <a:extLst>
                    <a:ext uri="{FF2B5EF4-FFF2-40B4-BE49-F238E27FC236}">
                      <a16:creationId xmlns:a16="http://schemas.microsoft.com/office/drawing/2014/main" id="{40554E7A-9461-0C4C-A9EC-D86FEC6F41B6}"/>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12" name="椭圆 611">
                  <a:extLst>
                    <a:ext uri="{FF2B5EF4-FFF2-40B4-BE49-F238E27FC236}">
                      <a16:creationId xmlns:a16="http://schemas.microsoft.com/office/drawing/2014/main" id="{AFD19A55-9AE6-F940-818C-A4C964532826}"/>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608" name="组合 607">
                <a:extLst>
                  <a:ext uri="{FF2B5EF4-FFF2-40B4-BE49-F238E27FC236}">
                    <a16:creationId xmlns:a16="http://schemas.microsoft.com/office/drawing/2014/main" id="{700D8B2D-2A5E-9943-937A-9506E0F9FCB9}"/>
                  </a:ext>
                </a:extLst>
              </p:cNvPr>
              <p:cNvGrpSpPr/>
              <p:nvPr userDrawn="1"/>
            </p:nvGrpSpPr>
            <p:grpSpPr>
              <a:xfrm>
                <a:off x="6082288" y="649111"/>
                <a:ext cx="631050" cy="631049"/>
                <a:chOff x="1588345" y="652779"/>
                <a:chExt cx="631050" cy="631049"/>
              </a:xfrm>
            </p:grpSpPr>
            <p:sp>
              <p:nvSpPr>
                <p:cNvPr id="609" name="矩形 608">
                  <a:extLst>
                    <a:ext uri="{FF2B5EF4-FFF2-40B4-BE49-F238E27FC236}">
                      <a16:creationId xmlns:a16="http://schemas.microsoft.com/office/drawing/2014/main" id="{B1BB15F1-01E6-EE48-9306-44717A526B08}"/>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10" name="椭圆 609">
                  <a:extLst>
                    <a:ext uri="{FF2B5EF4-FFF2-40B4-BE49-F238E27FC236}">
                      <a16:creationId xmlns:a16="http://schemas.microsoft.com/office/drawing/2014/main" id="{C433023F-9927-9E4D-A1F2-24DCC3137159}"/>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grpSp>
          <p:nvGrpSpPr>
            <p:cNvPr id="514" name="组合 513">
              <a:extLst>
                <a:ext uri="{FF2B5EF4-FFF2-40B4-BE49-F238E27FC236}">
                  <a16:creationId xmlns:a16="http://schemas.microsoft.com/office/drawing/2014/main" id="{B629ADB7-A71C-9440-8B59-38B2113E1F90}"/>
                </a:ext>
              </a:extLst>
            </p:cNvPr>
            <p:cNvGrpSpPr/>
            <p:nvPr userDrawn="1"/>
          </p:nvGrpSpPr>
          <p:grpSpPr>
            <a:xfrm>
              <a:off x="627786" y="3620911"/>
              <a:ext cx="6085552" cy="631049"/>
              <a:chOff x="627786" y="649111"/>
              <a:chExt cx="6085552" cy="631049"/>
            </a:xfrm>
          </p:grpSpPr>
          <p:grpSp>
            <p:nvGrpSpPr>
              <p:cNvPr id="581" name="组合 580">
                <a:extLst>
                  <a:ext uri="{FF2B5EF4-FFF2-40B4-BE49-F238E27FC236}">
                    <a16:creationId xmlns:a16="http://schemas.microsoft.com/office/drawing/2014/main" id="{EF241CB1-FFAF-2A48-977B-AA8652AD1F47}"/>
                  </a:ext>
                </a:extLst>
              </p:cNvPr>
              <p:cNvGrpSpPr/>
              <p:nvPr userDrawn="1"/>
            </p:nvGrpSpPr>
            <p:grpSpPr>
              <a:xfrm>
                <a:off x="627786" y="649111"/>
                <a:ext cx="631050" cy="631049"/>
                <a:chOff x="1588345" y="652779"/>
                <a:chExt cx="631050" cy="631049"/>
              </a:xfrm>
            </p:grpSpPr>
            <p:sp>
              <p:nvSpPr>
                <p:cNvPr id="600" name="矩形 599">
                  <a:extLst>
                    <a:ext uri="{FF2B5EF4-FFF2-40B4-BE49-F238E27FC236}">
                      <a16:creationId xmlns:a16="http://schemas.microsoft.com/office/drawing/2014/main" id="{7EE56FFB-EC74-524F-97CE-3711C0F4B985}"/>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601" name="椭圆 600">
                  <a:extLst>
                    <a:ext uri="{FF2B5EF4-FFF2-40B4-BE49-F238E27FC236}">
                      <a16:creationId xmlns:a16="http://schemas.microsoft.com/office/drawing/2014/main" id="{55B74A97-7BB5-D14E-8633-307784FDBDD6}"/>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82" name="组合 581">
                <a:extLst>
                  <a:ext uri="{FF2B5EF4-FFF2-40B4-BE49-F238E27FC236}">
                    <a16:creationId xmlns:a16="http://schemas.microsoft.com/office/drawing/2014/main" id="{DF26AE86-FDA3-B24C-859D-7AFC07B3A3A2}"/>
                  </a:ext>
                </a:extLst>
              </p:cNvPr>
              <p:cNvGrpSpPr/>
              <p:nvPr userDrawn="1"/>
            </p:nvGrpSpPr>
            <p:grpSpPr>
              <a:xfrm>
                <a:off x="1536870" y="649111"/>
                <a:ext cx="631050" cy="631049"/>
                <a:chOff x="1588345" y="652779"/>
                <a:chExt cx="631050" cy="631049"/>
              </a:xfrm>
            </p:grpSpPr>
            <p:sp>
              <p:nvSpPr>
                <p:cNvPr id="598" name="矩形 597">
                  <a:extLst>
                    <a:ext uri="{FF2B5EF4-FFF2-40B4-BE49-F238E27FC236}">
                      <a16:creationId xmlns:a16="http://schemas.microsoft.com/office/drawing/2014/main" id="{D804A882-5EAB-0049-9D73-AF08D26909A0}"/>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99" name="椭圆 598">
                  <a:extLst>
                    <a:ext uri="{FF2B5EF4-FFF2-40B4-BE49-F238E27FC236}">
                      <a16:creationId xmlns:a16="http://schemas.microsoft.com/office/drawing/2014/main" id="{143BBDD8-D801-F24F-8007-2C9182DC20F2}"/>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83" name="组合 582">
                <a:extLst>
                  <a:ext uri="{FF2B5EF4-FFF2-40B4-BE49-F238E27FC236}">
                    <a16:creationId xmlns:a16="http://schemas.microsoft.com/office/drawing/2014/main" id="{1430D41D-2874-8B40-9443-85B55EB3E950}"/>
                  </a:ext>
                </a:extLst>
              </p:cNvPr>
              <p:cNvGrpSpPr/>
              <p:nvPr userDrawn="1"/>
            </p:nvGrpSpPr>
            <p:grpSpPr>
              <a:xfrm>
                <a:off x="2445954" y="649111"/>
                <a:ext cx="631050" cy="631049"/>
                <a:chOff x="1588345" y="652779"/>
                <a:chExt cx="631050" cy="631049"/>
              </a:xfrm>
            </p:grpSpPr>
            <p:sp>
              <p:nvSpPr>
                <p:cNvPr id="596" name="矩形 595">
                  <a:extLst>
                    <a:ext uri="{FF2B5EF4-FFF2-40B4-BE49-F238E27FC236}">
                      <a16:creationId xmlns:a16="http://schemas.microsoft.com/office/drawing/2014/main" id="{E31E4E91-3289-9944-B073-FFD7A781D62C}"/>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97" name="椭圆 596">
                  <a:extLst>
                    <a:ext uri="{FF2B5EF4-FFF2-40B4-BE49-F238E27FC236}">
                      <a16:creationId xmlns:a16="http://schemas.microsoft.com/office/drawing/2014/main" id="{9EC49440-D24F-9943-9B86-5194E2F6B3F6}"/>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84" name="组合 583">
                <a:extLst>
                  <a:ext uri="{FF2B5EF4-FFF2-40B4-BE49-F238E27FC236}">
                    <a16:creationId xmlns:a16="http://schemas.microsoft.com/office/drawing/2014/main" id="{EA58BE4C-4D0A-7240-9853-64DCC66EE661}"/>
                  </a:ext>
                </a:extLst>
              </p:cNvPr>
              <p:cNvGrpSpPr/>
              <p:nvPr userDrawn="1"/>
            </p:nvGrpSpPr>
            <p:grpSpPr>
              <a:xfrm>
                <a:off x="3355038" y="649111"/>
                <a:ext cx="631050" cy="631049"/>
                <a:chOff x="1588345" y="652779"/>
                <a:chExt cx="631050" cy="631049"/>
              </a:xfrm>
            </p:grpSpPr>
            <p:sp>
              <p:nvSpPr>
                <p:cNvPr id="594" name="矩形 593">
                  <a:extLst>
                    <a:ext uri="{FF2B5EF4-FFF2-40B4-BE49-F238E27FC236}">
                      <a16:creationId xmlns:a16="http://schemas.microsoft.com/office/drawing/2014/main" id="{6CA85B15-A09F-3E46-95A4-173356916A67}"/>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95" name="椭圆 594">
                  <a:extLst>
                    <a:ext uri="{FF2B5EF4-FFF2-40B4-BE49-F238E27FC236}">
                      <a16:creationId xmlns:a16="http://schemas.microsoft.com/office/drawing/2014/main" id="{C22146A8-0F55-3D4F-BA10-874E2C2A3A58}"/>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85" name="组合 584">
                <a:extLst>
                  <a:ext uri="{FF2B5EF4-FFF2-40B4-BE49-F238E27FC236}">
                    <a16:creationId xmlns:a16="http://schemas.microsoft.com/office/drawing/2014/main" id="{0342EAB1-2044-D542-B0D5-ADA8FCCC527A}"/>
                  </a:ext>
                </a:extLst>
              </p:cNvPr>
              <p:cNvGrpSpPr/>
              <p:nvPr userDrawn="1"/>
            </p:nvGrpSpPr>
            <p:grpSpPr>
              <a:xfrm>
                <a:off x="4264122" y="649111"/>
                <a:ext cx="631050" cy="631049"/>
                <a:chOff x="1588345" y="652779"/>
                <a:chExt cx="631050" cy="631049"/>
              </a:xfrm>
            </p:grpSpPr>
            <p:sp>
              <p:nvSpPr>
                <p:cNvPr id="592" name="矩形 591">
                  <a:extLst>
                    <a:ext uri="{FF2B5EF4-FFF2-40B4-BE49-F238E27FC236}">
                      <a16:creationId xmlns:a16="http://schemas.microsoft.com/office/drawing/2014/main" id="{F9ACE80F-53A8-7740-9C7F-7323AEE4020E}"/>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93" name="椭圆 592">
                  <a:extLst>
                    <a:ext uri="{FF2B5EF4-FFF2-40B4-BE49-F238E27FC236}">
                      <a16:creationId xmlns:a16="http://schemas.microsoft.com/office/drawing/2014/main" id="{0F046EB7-7A6D-FF45-861C-DC1B3D2752EA}"/>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86" name="组合 585">
                <a:extLst>
                  <a:ext uri="{FF2B5EF4-FFF2-40B4-BE49-F238E27FC236}">
                    <a16:creationId xmlns:a16="http://schemas.microsoft.com/office/drawing/2014/main" id="{C8154A11-C9DD-A940-A661-538F29D0DF15}"/>
                  </a:ext>
                </a:extLst>
              </p:cNvPr>
              <p:cNvGrpSpPr/>
              <p:nvPr userDrawn="1"/>
            </p:nvGrpSpPr>
            <p:grpSpPr>
              <a:xfrm>
                <a:off x="5173206" y="649111"/>
                <a:ext cx="631050" cy="631049"/>
                <a:chOff x="1588345" y="652779"/>
                <a:chExt cx="631050" cy="631049"/>
              </a:xfrm>
            </p:grpSpPr>
            <p:sp>
              <p:nvSpPr>
                <p:cNvPr id="590" name="矩形 589">
                  <a:extLst>
                    <a:ext uri="{FF2B5EF4-FFF2-40B4-BE49-F238E27FC236}">
                      <a16:creationId xmlns:a16="http://schemas.microsoft.com/office/drawing/2014/main" id="{C9242791-2A3D-F24B-9F35-A80F78965ADE}"/>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91" name="椭圆 590">
                  <a:extLst>
                    <a:ext uri="{FF2B5EF4-FFF2-40B4-BE49-F238E27FC236}">
                      <a16:creationId xmlns:a16="http://schemas.microsoft.com/office/drawing/2014/main" id="{7605FC42-9C3F-EB49-9745-4781994819EB}"/>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87" name="组合 586">
                <a:extLst>
                  <a:ext uri="{FF2B5EF4-FFF2-40B4-BE49-F238E27FC236}">
                    <a16:creationId xmlns:a16="http://schemas.microsoft.com/office/drawing/2014/main" id="{16381AD7-ABD4-374E-A29D-CF531578E96B}"/>
                  </a:ext>
                </a:extLst>
              </p:cNvPr>
              <p:cNvGrpSpPr/>
              <p:nvPr userDrawn="1"/>
            </p:nvGrpSpPr>
            <p:grpSpPr>
              <a:xfrm>
                <a:off x="6082288" y="649111"/>
                <a:ext cx="631050" cy="631049"/>
                <a:chOff x="1588345" y="652779"/>
                <a:chExt cx="631050" cy="631049"/>
              </a:xfrm>
            </p:grpSpPr>
            <p:sp>
              <p:nvSpPr>
                <p:cNvPr id="588" name="矩形 587">
                  <a:extLst>
                    <a:ext uri="{FF2B5EF4-FFF2-40B4-BE49-F238E27FC236}">
                      <a16:creationId xmlns:a16="http://schemas.microsoft.com/office/drawing/2014/main" id="{D5B44186-A50E-1346-8E6A-E6D5D8B0E769}"/>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89" name="椭圆 588">
                  <a:extLst>
                    <a:ext uri="{FF2B5EF4-FFF2-40B4-BE49-F238E27FC236}">
                      <a16:creationId xmlns:a16="http://schemas.microsoft.com/office/drawing/2014/main" id="{78454579-138E-754D-A22F-CE72D55FB03E}"/>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grpSp>
          <p:nvGrpSpPr>
            <p:cNvPr id="515" name="组合 514">
              <a:extLst>
                <a:ext uri="{FF2B5EF4-FFF2-40B4-BE49-F238E27FC236}">
                  <a16:creationId xmlns:a16="http://schemas.microsoft.com/office/drawing/2014/main" id="{E79A900E-B007-9042-BEF2-B586DDAD4BDE}"/>
                </a:ext>
              </a:extLst>
            </p:cNvPr>
            <p:cNvGrpSpPr/>
            <p:nvPr userDrawn="1"/>
          </p:nvGrpSpPr>
          <p:grpSpPr>
            <a:xfrm>
              <a:off x="627786" y="4611511"/>
              <a:ext cx="6085552" cy="631049"/>
              <a:chOff x="627786" y="649111"/>
              <a:chExt cx="6085552" cy="631049"/>
            </a:xfrm>
          </p:grpSpPr>
          <p:grpSp>
            <p:nvGrpSpPr>
              <p:cNvPr id="560" name="组合 559">
                <a:extLst>
                  <a:ext uri="{FF2B5EF4-FFF2-40B4-BE49-F238E27FC236}">
                    <a16:creationId xmlns:a16="http://schemas.microsoft.com/office/drawing/2014/main" id="{E18E8E7B-DE49-AD41-AAE8-42B676AC53D7}"/>
                  </a:ext>
                </a:extLst>
              </p:cNvPr>
              <p:cNvGrpSpPr/>
              <p:nvPr userDrawn="1"/>
            </p:nvGrpSpPr>
            <p:grpSpPr>
              <a:xfrm>
                <a:off x="627786" y="649111"/>
                <a:ext cx="631050" cy="631049"/>
                <a:chOff x="1588345" y="652779"/>
                <a:chExt cx="631050" cy="631049"/>
              </a:xfrm>
            </p:grpSpPr>
            <p:sp>
              <p:nvSpPr>
                <p:cNvPr id="579" name="矩形 578">
                  <a:extLst>
                    <a:ext uri="{FF2B5EF4-FFF2-40B4-BE49-F238E27FC236}">
                      <a16:creationId xmlns:a16="http://schemas.microsoft.com/office/drawing/2014/main" id="{8247C15A-CC60-754A-9812-C5310E2DEFAB}"/>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80" name="椭圆 579">
                  <a:extLst>
                    <a:ext uri="{FF2B5EF4-FFF2-40B4-BE49-F238E27FC236}">
                      <a16:creationId xmlns:a16="http://schemas.microsoft.com/office/drawing/2014/main" id="{B948DEEB-6EF8-6F44-8E9B-2A63EC1199D3}"/>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61" name="组合 560">
                <a:extLst>
                  <a:ext uri="{FF2B5EF4-FFF2-40B4-BE49-F238E27FC236}">
                    <a16:creationId xmlns:a16="http://schemas.microsoft.com/office/drawing/2014/main" id="{FD1826D4-1BB4-0F4E-9C2C-B2F64665719D}"/>
                  </a:ext>
                </a:extLst>
              </p:cNvPr>
              <p:cNvGrpSpPr/>
              <p:nvPr userDrawn="1"/>
            </p:nvGrpSpPr>
            <p:grpSpPr>
              <a:xfrm>
                <a:off x="1536870" y="649111"/>
                <a:ext cx="631050" cy="631049"/>
                <a:chOff x="1588345" y="652779"/>
                <a:chExt cx="631050" cy="631049"/>
              </a:xfrm>
            </p:grpSpPr>
            <p:sp>
              <p:nvSpPr>
                <p:cNvPr id="577" name="矩形 576">
                  <a:extLst>
                    <a:ext uri="{FF2B5EF4-FFF2-40B4-BE49-F238E27FC236}">
                      <a16:creationId xmlns:a16="http://schemas.microsoft.com/office/drawing/2014/main" id="{1BD39CC5-4A18-2644-9257-79FA481ADFE4}"/>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78" name="椭圆 577">
                  <a:extLst>
                    <a:ext uri="{FF2B5EF4-FFF2-40B4-BE49-F238E27FC236}">
                      <a16:creationId xmlns:a16="http://schemas.microsoft.com/office/drawing/2014/main" id="{2607600E-FE7B-D94C-8BF3-A6AC0AEC0FD4}"/>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62" name="组合 561">
                <a:extLst>
                  <a:ext uri="{FF2B5EF4-FFF2-40B4-BE49-F238E27FC236}">
                    <a16:creationId xmlns:a16="http://schemas.microsoft.com/office/drawing/2014/main" id="{2D138848-62C1-F244-94D2-9198336C9D1B}"/>
                  </a:ext>
                </a:extLst>
              </p:cNvPr>
              <p:cNvGrpSpPr/>
              <p:nvPr userDrawn="1"/>
            </p:nvGrpSpPr>
            <p:grpSpPr>
              <a:xfrm>
                <a:off x="2445954" y="649111"/>
                <a:ext cx="631050" cy="631049"/>
                <a:chOff x="1588345" y="652779"/>
                <a:chExt cx="631050" cy="631049"/>
              </a:xfrm>
            </p:grpSpPr>
            <p:sp>
              <p:nvSpPr>
                <p:cNvPr id="575" name="矩形 574">
                  <a:extLst>
                    <a:ext uri="{FF2B5EF4-FFF2-40B4-BE49-F238E27FC236}">
                      <a16:creationId xmlns:a16="http://schemas.microsoft.com/office/drawing/2014/main" id="{80DE9A91-6F84-5F42-8E52-7C4DD33834EE}"/>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76" name="椭圆 575">
                  <a:extLst>
                    <a:ext uri="{FF2B5EF4-FFF2-40B4-BE49-F238E27FC236}">
                      <a16:creationId xmlns:a16="http://schemas.microsoft.com/office/drawing/2014/main" id="{6C8B7625-D551-7843-A0F0-078BE21C23AF}"/>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63" name="组合 562">
                <a:extLst>
                  <a:ext uri="{FF2B5EF4-FFF2-40B4-BE49-F238E27FC236}">
                    <a16:creationId xmlns:a16="http://schemas.microsoft.com/office/drawing/2014/main" id="{C5C66991-A8E7-4547-A600-27F68CE245C1}"/>
                  </a:ext>
                </a:extLst>
              </p:cNvPr>
              <p:cNvGrpSpPr/>
              <p:nvPr userDrawn="1"/>
            </p:nvGrpSpPr>
            <p:grpSpPr>
              <a:xfrm>
                <a:off x="3355038" y="649111"/>
                <a:ext cx="631050" cy="631049"/>
                <a:chOff x="1588345" y="652779"/>
                <a:chExt cx="631050" cy="631049"/>
              </a:xfrm>
            </p:grpSpPr>
            <p:sp>
              <p:nvSpPr>
                <p:cNvPr id="573" name="矩形 572">
                  <a:extLst>
                    <a:ext uri="{FF2B5EF4-FFF2-40B4-BE49-F238E27FC236}">
                      <a16:creationId xmlns:a16="http://schemas.microsoft.com/office/drawing/2014/main" id="{A29698CC-1E17-B74B-87B7-2D84FFF591E2}"/>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74" name="椭圆 573">
                  <a:extLst>
                    <a:ext uri="{FF2B5EF4-FFF2-40B4-BE49-F238E27FC236}">
                      <a16:creationId xmlns:a16="http://schemas.microsoft.com/office/drawing/2014/main" id="{6C3030A9-870A-6543-AFA3-7948EDD5655B}"/>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64" name="组合 563">
                <a:extLst>
                  <a:ext uri="{FF2B5EF4-FFF2-40B4-BE49-F238E27FC236}">
                    <a16:creationId xmlns:a16="http://schemas.microsoft.com/office/drawing/2014/main" id="{44C5439C-781C-C540-A2F1-74B13283C8C2}"/>
                  </a:ext>
                </a:extLst>
              </p:cNvPr>
              <p:cNvGrpSpPr/>
              <p:nvPr userDrawn="1"/>
            </p:nvGrpSpPr>
            <p:grpSpPr>
              <a:xfrm>
                <a:off x="4264122" y="649111"/>
                <a:ext cx="631050" cy="631049"/>
                <a:chOff x="1588345" y="652779"/>
                <a:chExt cx="631050" cy="631049"/>
              </a:xfrm>
            </p:grpSpPr>
            <p:sp>
              <p:nvSpPr>
                <p:cNvPr id="571" name="矩形 570">
                  <a:extLst>
                    <a:ext uri="{FF2B5EF4-FFF2-40B4-BE49-F238E27FC236}">
                      <a16:creationId xmlns:a16="http://schemas.microsoft.com/office/drawing/2014/main" id="{B1BA0D2A-7373-0C41-AEF2-92797A332BB8}"/>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72" name="椭圆 571">
                  <a:extLst>
                    <a:ext uri="{FF2B5EF4-FFF2-40B4-BE49-F238E27FC236}">
                      <a16:creationId xmlns:a16="http://schemas.microsoft.com/office/drawing/2014/main" id="{0580C23D-C405-3F4A-A1D6-82E1D09EFCD3}"/>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65" name="组合 564">
                <a:extLst>
                  <a:ext uri="{FF2B5EF4-FFF2-40B4-BE49-F238E27FC236}">
                    <a16:creationId xmlns:a16="http://schemas.microsoft.com/office/drawing/2014/main" id="{246F41B2-0AC1-7945-8C87-3CA8A3A00EA4}"/>
                  </a:ext>
                </a:extLst>
              </p:cNvPr>
              <p:cNvGrpSpPr/>
              <p:nvPr userDrawn="1"/>
            </p:nvGrpSpPr>
            <p:grpSpPr>
              <a:xfrm>
                <a:off x="5173206" y="649111"/>
                <a:ext cx="631050" cy="631049"/>
                <a:chOff x="1588345" y="652779"/>
                <a:chExt cx="631050" cy="631049"/>
              </a:xfrm>
            </p:grpSpPr>
            <p:sp>
              <p:nvSpPr>
                <p:cNvPr id="569" name="矩形 568">
                  <a:extLst>
                    <a:ext uri="{FF2B5EF4-FFF2-40B4-BE49-F238E27FC236}">
                      <a16:creationId xmlns:a16="http://schemas.microsoft.com/office/drawing/2014/main" id="{4888556F-3DA3-B64C-B9E2-D99B233CFCFA}"/>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70" name="椭圆 569">
                  <a:extLst>
                    <a:ext uri="{FF2B5EF4-FFF2-40B4-BE49-F238E27FC236}">
                      <a16:creationId xmlns:a16="http://schemas.microsoft.com/office/drawing/2014/main" id="{DEA349BE-40B9-DE4A-8E9D-8999AE7CFBE0}"/>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66" name="组合 565">
                <a:extLst>
                  <a:ext uri="{FF2B5EF4-FFF2-40B4-BE49-F238E27FC236}">
                    <a16:creationId xmlns:a16="http://schemas.microsoft.com/office/drawing/2014/main" id="{752628EB-975E-9144-8082-6D2B97341F67}"/>
                  </a:ext>
                </a:extLst>
              </p:cNvPr>
              <p:cNvGrpSpPr/>
              <p:nvPr userDrawn="1"/>
            </p:nvGrpSpPr>
            <p:grpSpPr>
              <a:xfrm>
                <a:off x="6082288" y="649111"/>
                <a:ext cx="631050" cy="631049"/>
                <a:chOff x="1588345" y="652779"/>
                <a:chExt cx="631050" cy="631049"/>
              </a:xfrm>
            </p:grpSpPr>
            <p:sp>
              <p:nvSpPr>
                <p:cNvPr id="567" name="矩形 566">
                  <a:extLst>
                    <a:ext uri="{FF2B5EF4-FFF2-40B4-BE49-F238E27FC236}">
                      <a16:creationId xmlns:a16="http://schemas.microsoft.com/office/drawing/2014/main" id="{AC2CA866-E2C3-B749-9FF6-BB064125FBBF}"/>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68" name="椭圆 567">
                  <a:extLst>
                    <a:ext uri="{FF2B5EF4-FFF2-40B4-BE49-F238E27FC236}">
                      <a16:creationId xmlns:a16="http://schemas.microsoft.com/office/drawing/2014/main" id="{8AF24145-E522-E64D-99F1-E2E5C75304E7}"/>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grpSp>
          <p:nvGrpSpPr>
            <p:cNvPr id="516" name="组合 515">
              <a:extLst>
                <a:ext uri="{FF2B5EF4-FFF2-40B4-BE49-F238E27FC236}">
                  <a16:creationId xmlns:a16="http://schemas.microsoft.com/office/drawing/2014/main" id="{4EFAE49F-1371-594F-B538-48AA5B941A16}"/>
                </a:ext>
              </a:extLst>
            </p:cNvPr>
            <p:cNvGrpSpPr/>
            <p:nvPr userDrawn="1"/>
          </p:nvGrpSpPr>
          <p:grpSpPr>
            <a:xfrm>
              <a:off x="627786" y="5602111"/>
              <a:ext cx="6085552" cy="631049"/>
              <a:chOff x="627786" y="649111"/>
              <a:chExt cx="6085552" cy="631049"/>
            </a:xfrm>
          </p:grpSpPr>
          <p:grpSp>
            <p:nvGrpSpPr>
              <p:cNvPr id="539" name="组合 538">
                <a:extLst>
                  <a:ext uri="{FF2B5EF4-FFF2-40B4-BE49-F238E27FC236}">
                    <a16:creationId xmlns:a16="http://schemas.microsoft.com/office/drawing/2014/main" id="{360F4852-9531-B14D-8C6E-77F33E2F0D7B}"/>
                  </a:ext>
                </a:extLst>
              </p:cNvPr>
              <p:cNvGrpSpPr/>
              <p:nvPr userDrawn="1"/>
            </p:nvGrpSpPr>
            <p:grpSpPr>
              <a:xfrm>
                <a:off x="627786" y="649111"/>
                <a:ext cx="631050" cy="631049"/>
                <a:chOff x="1588345" y="652779"/>
                <a:chExt cx="631050" cy="631049"/>
              </a:xfrm>
            </p:grpSpPr>
            <p:sp>
              <p:nvSpPr>
                <p:cNvPr id="558" name="矩形 557">
                  <a:extLst>
                    <a:ext uri="{FF2B5EF4-FFF2-40B4-BE49-F238E27FC236}">
                      <a16:creationId xmlns:a16="http://schemas.microsoft.com/office/drawing/2014/main" id="{55E8F9EC-E6B5-EC43-A453-FED13A20DF43}"/>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59" name="椭圆 558">
                  <a:extLst>
                    <a:ext uri="{FF2B5EF4-FFF2-40B4-BE49-F238E27FC236}">
                      <a16:creationId xmlns:a16="http://schemas.microsoft.com/office/drawing/2014/main" id="{82DDEA96-8477-0A4D-952B-8FCA6AE83177}"/>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40" name="组合 539">
                <a:extLst>
                  <a:ext uri="{FF2B5EF4-FFF2-40B4-BE49-F238E27FC236}">
                    <a16:creationId xmlns:a16="http://schemas.microsoft.com/office/drawing/2014/main" id="{C7DFC603-67E7-FC4B-962C-EDF763D8BFF9}"/>
                  </a:ext>
                </a:extLst>
              </p:cNvPr>
              <p:cNvGrpSpPr/>
              <p:nvPr userDrawn="1"/>
            </p:nvGrpSpPr>
            <p:grpSpPr>
              <a:xfrm>
                <a:off x="1536870" y="649111"/>
                <a:ext cx="631050" cy="631049"/>
                <a:chOff x="1588345" y="652779"/>
                <a:chExt cx="631050" cy="631049"/>
              </a:xfrm>
            </p:grpSpPr>
            <p:sp>
              <p:nvSpPr>
                <p:cNvPr id="556" name="矩形 555">
                  <a:extLst>
                    <a:ext uri="{FF2B5EF4-FFF2-40B4-BE49-F238E27FC236}">
                      <a16:creationId xmlns:a16="http://schemas.microsoft.com/office/drawing/2014/main" id="{1D24668C-02B3-064A-88F1-379A14B90E22}"/>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57" name="椭圆 556">
                  <a:extLst>
                    <a:ext uri="{FF2B5EF4-FFF2-40B4-BE49-F238E27FC236}">
                      <a16:creationId xmlns:a16="http://schemas.microsoft.com/office/drawing/2014/main" id="{265CB2C7-3D59-A24E-9360-CF3DAC08FEE8}"/>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41" name="组合 540">
                <a:extLst>
                  <a:ext uri="{FF2B5EF4-FFF2-40B4-BE49-F238E27FC236}">
                    <a16:creationId xmlns:a16="http://schemas.microsoft.com/office/drawing/2014/main" id="{5F1DF712-BC8E-E944-AA5B-8E6CF1E08884}"/>
                  </a:ext>
                </a:extLst>
              </p:cNvPr>
              <p:cNvGrpSpPr/>
              <p:nvPr userDrawn="1"/>
            </p:nvGrpSpPr>
            <p:grpSpPr>
              <a:xfrm>
                <a:off x="2445954" y="649111"/>
                <a:ext cx="631050" cy="631049"/>
                <a:chOff x="1588345" y="652779"/>
                <a:chExt cx="631050" cy="631049"/>
              </a:xfrm>
            </p:grpSpPr>
            <p:sp>
              <p:nvSpPr>
                <p:cNvPr id="554" name="矩形 553">
                  <a:extLst>
                    <a:ext uri="{FF2B5EF4-FFF2-40B4-BE49-F238E27FC236}">
                      <a16:creationId xmlns:a16="http://schemas.microsoft.com/office/drawing/2014/main" id="{2964493C-1A52-634F-BB98-9A3CE8169BE7}"/>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55" name="椭圆 554">
                  <a:extLst>
                    <a:ext uri="{FF2B5EF4-FFF2-40B4-BE49-F238E27FC236}">
                      <a16:creationId xmlns:a16="http://schemas.microsoft.com/office/drawing/2014/main" id="{F2CC1770-EAF1-AA45-B0D3-89DEC51709CC}"/>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42" name="组合 541">
                <a:extLst>
                  <a:ext uri="{FF2B5EF4-FFF2-40B4-BE49-F238E27FC236}">
                    <a16:creationId xmlns:a16="http://schemas.microsoft.com/office/drawing/2014/main" id="{07E349D7-5EA9-3D44-AA9A-B8983C97AA24}"/>
                  </a:ext>
                </a:extLst>
              </p:cNvPr>
              <p:cNvGrpSpPr/>
              <p:nvPr userDrawn="1"/>
            </p:nvGrpSpPr>
            <p:grpSpPr>
              <a:xfrm>
                <a:off x="3355038" y="649111"/>
                <a:ext cx="631050" cy="631049"/>
                <a:chOff x="1588345" y="652779"/>
                <a:chExt cx="631050" cy="631049"/>
              </a:xfrm>
            </p:grpSpPr>
            <p:sp>
              <p:nvSpPr>
                <p:cNvPr id="552" name="矩形 551">
                  <a:extLst>
                    <a:ext uri="{FF2B5EF4-FFF2-40B4-BE49-F238E27FC236}">
                      <a16:creationId xmlns:a16="http://schemas.microsoft.com/office/drawing/2014/main" id="{0E2BBC65-6E28-564F-8F1D-63DA6FE95F97}"/>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53" name="椭圆 552">
                  <a:extLst>
                    <a:ext uri="{FF2B5EF4-FFF2-40B4-BE49-F238E27FC236}">
                      <a16:creationId xmlns:a16="http://schemas.microsoft.com/office/drawing/2014/main" id="{FC8A7615-2DF7-0D47-975F-EB8BC63443BF}"/>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43" name="组合 542">
                <a:extLst>
                  <a:ext uri="{FF2B5EF4-FFF2-40B4-BE49-F238E27FC236}">
                    <a16:creationId xmlns:a16="http://schemas.microsoft.com/office/drawing/2014/main" id="{33A547C2-B2F8-314C-8AE0-E7A76DED24E5}"/>
                  </a:ext>
                </a:extLst>
              </p:cNvPr>
              <p:cNvGrpSpPr/>
              <p:nvPr userDrawn="1"/>
            </p:nvGrpSpPr>
            <p:grpSpPr>
              <a:xfrm>
                <a:off x="4264122" y="649111"/>
                <a:ext cx="631050" cy="631049"/>
                <a:chOff x="1588345" y="652779"/>
                <a:chExt cx="631050" cy="631049"/>
              </a:xfrm>
            </p:grpSpPr>
            <p:sp>
              <p:nvSpPr>
                <p:cNvPr id="550" name="矩形 549">
                  <a:extLst>
                    <a:ext uri="{FF2B5EF4-FFF2-40B4-BE49-F238E27FC236}">
                      <a16:creationId xmlns:a16="http://schemas.microsoft.com/office/drawing/2014/main" id="{80DCFC9F-2374-9445-9042-6B743794171D}"/>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51" name="椭圆 550">
                  <a:extLst>
                    <a:ext uri="{FF2B5EF4-FFF2-40B4-BE49-F238E27FC236}">
                      <a16:creationId xmlns:a16="http://schemas.microsoft.com/office/drawing/2014/main" id="{07C08D60-6E19-3740-AB40-A0720E8C7363}"/>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44" name="组合 543">
                <a:extLst>
                  <a:ext uri="{FF2B5EF4-FFF2-40B4-BE49-F238E27FC236}">
                    <a16:creationId xmlns:a16="http://schemas.microsoft.com/office/drawing/2014/main" id="{DBDFADA4-6FE3-EA4D-9196-7219359C6E68}"/>
                  </a:ext>
                </a:extLst>
              </p:cNvPr>
              <p:cNvGrpSpPr/>
              <p:nvPr userDrawn="1"/>
            </p:nvGrpSpPr>
            <p:grpSpPr>
              <a:xfrm>
                <a:off x="5173206" y="649111"/>
                <a:ext cx="631050" cy="631049"/>
                <a:chOff x="1588345" y="652779"/>
                <a:chExt cx="631050" cy="631049"/>
              </a:xfrm>
            </p:grpSpPr>
            <p:sp>
              <p:nvSpPr>
                <p:cNvPr id="548" name="矩形 547">
                  <a:extLst>
                    <a:ext uri="{FF2B5EF4-FFF2-40B4-BE49-F238E27FC236}">
                      <a16:creationId xmlns:a16="http://schemas.microsoft.com/office/drawing/2014/main" id="{D072912A-80C0-0A4B-BD79-24396B0CE71F}"/>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49" name="椭圆 548">
                  <a:extLst>
                    <a:ext uri="{FF2B5EF4-FFF2-40B4-BE49-F238E27FC236}">
                      <a16:creationId xmlns:a16="http://schemas.microsoft.com/office/drawing/2014/main" id="{AAC59F4E-27B6-054B-8B8A-8FD3D1CC4F39}"/>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45" name="组合 544">
                <a:extLst>
                  <a:ext uri="{FF2B5EF4-FFF2-40B4-BE49-F238E27FC236}">
                    <a16:creationId xmlns:a16="http://schemas.microsoft.com/office/drawing/2014/main" id="{D63F9BC3-244B-0342-B6F6-F6E345654880}"/>
                  </a:ext>
                </a:extLst>
              </p:cNvPr>
              <p:cNvGrpSpPr/>
              <p:nvPr userDrawn="1"/>
            </p:nvGrpSpPr>
            <p:grpSpPr>
              <a:xfrm>
                <a:off x="6082288" y="649111"/>
                <a:ext cx="631050" cy="631049"/>
                <a:chOff x="1588345" y="652779"/>
                <a:chExt cx="631050" cy="631049"/>
              </a:xfrm>
            </p:grpSpPr>
            <p:sp>
              <p:nvSpPr>
                <p:cNvPr id="546" name="矩形 545">
                  <a:extLst>
                    <a:ext uri="{FF2B5EF4-FFF2-40B4-BE49-F238E27FC236}">
                      <a16:creationId xmlns:a16="http://schemas.microsoft.com/office/drawing/2014/main" id="{D42AABE0-B1EC-264C-9B41-F25AA5B59D69}"/>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47" name="椭圆 546">
                  <a:extLst>
                    <a:ext uri="{FF2B5EF4-FFF2-40B4-BE49-F238E27FC236}">
                      <a16:creationId xmlns:a16="http://schemas.microsoft.com/office/drawing/2014/main" id="{99618F30-6110-BC4D-88D8-E0CD0F9EA60E}"/>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grpSp>
          <p:nvGrpSpPr>
            <p:cNvPr id="517" name="组合 516">
              <a:extLst>
                <a:ext uri="{FF2B5EF4-FFF2-40B4-BE49-F238E27FC236}">
                  <a16:creationId xmlns:a16="http://schemas.microsoft.com/office/drawing/2014/main" id="{372D8217-8FA0-2A44-B12E-B6D5785BB6E4}"/>
                </a:ext>
              </a:extLst>
            </p:cNvPr>
            <p:cNvGrpSpPr/>
            <p:nvPr userDrawn="1"/>
          </p:nvGrpSpPr>
          <p:grpSpPr>
            <a:xfrm>
              <a:off x="627786" y="6592711"/>
              <a:ext cx="6085552" cy="631049"/>
              <a:chOff x="627786" y="649111"/>
              <a:chExt cx="6085552" cy="631049"/>
            </a:xfrm>
          </p:grpSpPr>
          <p:grpSp>
            <p:nvGrpSpPr>
              <p:cNvPr id="518" name="组合 517">
                <a:extLst>
                  <a:ext uri="{FF2B5EF4-FFF2-40B4-BE49-F238E27FC236}">
                    <a16:creationId xmlns:a16="http://schemas.microsoft.com/office/drawing/2014/main" id="{9B63A5E2-8D14-7B44-B934-3666120FF220}"/>
                  </a:ext>
                </a:extLst>
              </p:cNvPr>
              <p:cNvGrpSpPr/>
              <p:nvPr userDrawn="1"/>
            </p:nvGrpSpPr>
            <p:grpSpPr>
              <a:xfrm>
                <a:off x="627786" y="649111"/>
                <a:ext cx="631050" cy="631049"/>
                <a:chOff x="1588345" y="652779"/>
                <a:chExt cx="631050" cy="631049"/>
              </a:xfrm>
            </p:grpSpPr>
            <p:sp>
              <p:nvSpPr>
                <p:cNvPr id="537" name="矩形 536">
                  <a:extLst>
                    <a:ext uri="{FF2B5EF4-FFF2-40B4-BE49-F238E27FC236}">
                      <a16:creationId xmlns:a16="http://schemas.microsoft.com/office/drawing/2014/main" id="{6DC6A41D-7C45-A34D-8FBE-34FFBBAC50F2}"/>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38" name="椭圆 537">
                  <a:extLst>
                    <a:ext uri="{FF2B5EF4-FFF2-40B4-BE49-F238E27FC236}">
                      <a16:creationId xmlns:a16="http://schemas.microsoft.com/office/drawing/2014/main" id="{32BFFAB7-BF66-1A41-AF15-8923D5418B9E}"/>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19" name="组合 518">
                <a:extLst>
                  <a:ext uri="{FF2B5EF4-FFF2-40B4-BE49-F238E27FC236}">
                    <a16:creationId xmlns:a16="http://schemas.microsoft.com/office/drawing/2014/main" id="{286C188D-2E48-DF48-9136-6CBA357C51E2}"/>
                  </a:ext>
                </a:extLst>
              </p:cNvPr>
              <p:cNvGrpSpPr/>
              <p:nvPr userDrawn="1"/>
            </p:nvGrpSpPr>
            <p:grpSpPr>
              <a:xfrm>
                <a:off x="1536870" y="649111"/>
                <a:ext cx="631050" cy="631049"/>
                <a:chOff x="1588345" y="652779"/>
                <a:chExt cx="631050" cy="631049"/>
              </a:xfrm>
            </p:grpSpPr>
            <p:sp>
              <p:nvSpPr>
                <p:cNvPr id="535" name="矩形 534">
                  <a:extLst>
                    <a:ext uri="{FF2B5EF4-FFF2-40B4-BE49-F238E27FC236}">
                      <a16:creationId xmlns:a16="http://schemas.microsoft.com/office/drawing/2014/main" id="{282EE984-51B6-8747-AFB8-576B6F36AEBD}"/>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36" name="椭圆 535">
                  <a:extLst>
                    <a:ext uri="{FF2B5EF4-FFF2-40B4-BE49-F238E27FC236}">
                      <a16:creationId xmlns:a16="http://schemas.microsoft.com/office/drawing/2014/main" id="{FCF466AE-4041-7646-AF03-4EBFED698F6C}"/>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20" name="组合 519">
                <a:extLst>
                  <a:ext uri="{FF2B5EF4-FFF2-40B4-BE49-F238E27FC236}">
                    <a16:creationId xmlns:a16="http://schemas.microsoft.com/office/drawing/2014/main" id="{80515ADE-2600-754E-B25F-C64B481A37F1}"/>
                  </a:ext>
                </a:extLst>
              </p:cNvPr>
              <p:cNvGrpSpPr/>
              <p:nvPr userDrawn="1"/>
            </p:nvGrpSpPr>
            <p:grpSpPr>
              <a:xfrm>
                <a:off x="2445954" y="649111"/>
                <a:ext cx="631050" cy="631049"/>
                <a:chOff x="1588345" y="652779"/>
                <a:chExt cx="631050" cy="631049"/>
              </a:xfrm>
            </p:grpSpPr>
            <p:sp>
              <p:nvSpPr>
                <p:cNvPr id="533" name="矩形 532">
                  <a:extLst>
                    <a:ext uri="{FF2B5EF4-FFF2-40B4-BE49-F238E27FC236}">
                      <a16:creationId xmlns:a16="http://schemas.microsoft.com/office/drawing/2014/main" id="{12BDA571-C978-F74C-954D-577E357BDB14}"/>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34" name="椭圆 533">
                  <a:extLst>
                    <a:ext uri="{FF2B5EF4-FFF2-40B4-BE49-F238E27FC236}">
                      <a16:creationId xmlns:a16="http://schemas.microsoft.com/office/drawing/2014/main" id="{2CD5E7A1-B5D9-0246-9D64-1D0F5FCB8847}"/>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21" name="组合 520">
                <a:extLst>
                  <a:ext uri="{FF2B5EF4-FFF2-40B4-BE49-F238E27FC236}">
                    <a16:creationId xmlns:a16="http://schemas.microsoft.com/office/drawing/2014/main" id="{7855F72D-84E7-B847-B575-EFB1A0769067}"/>
                  </a:ext>
                </a:extLst>
              </p:cNvPr>
              <p:cNvGrpSpPr/>
              <p:nvPr userDrawn="1"/>
            </p:nvGrpSpPr>
            <p:grpSpPr>
              <a:xfrm>
                <a:off x="3355038" y="649111"/>
                <a:ext cx="631050" cy="631049"/>
                <a:chOff x="1588345" y="652779"/>
                <a:chExt cx="631050" cy="631049"/>
              </a:xfrm>
            </p:grpSpPr>
            <p:sp>
              <p:nvSpPr>
                <p:cNvPr id="531" name="矩形 530">
                  <a:extLst>
                    <a:ext uri="{FF2B5EF4-FFF2-40B4-BE49-F238E27FC236}">
                      <a16:creationId xmlns:a16="http://schemas.microsoft.com/office/drawing/2014/main" id="{896A38DF-83A4-A849-8646-140E296C8E15}"/>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32" name="椭圆 531">
                  <a:extLst>
                    <a:ext uri="{FF2B5EF4-FFF2-40B4-BE49-F238E27FC236}">
                      <a16:creationId xmlns:a16="http://schemas.microsoft.com/office/drawing/2014/main" id="{80903A1A-F51C-7B4F-A2CD-BDCA0BC8A896}"/>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22" name="组合 521">
                <a:extLst>
                  <a:ext uri="{FF2B5EF4-FFF2-40B4-BE49-F238E27FC236}">
                    <a16:creationId xmlns:a16="http://schemas.microsoft.com/office/drawing/2014/main" id="{5B9EFA29-3517-974D-BBD1-385B46DA579D}"/>
                  </a:ext>
                </a:extLst>
              </p:cNvPr>
              <p:cNvGrpSpPr/>
              <p:nvPr userDrawn="1"/>
            </p:nvGrpSpPr>
            <p:grpSpPr>
              <a:xfrm>
                <a:off x="4264122" y="649111"/>
                <a:ext cx="631050" cy="631049"/>
                <a:chOff x="1588345" y="652779"/>
                <a:chExt cx="631050" cy="631049"/>
              </a:xfrm>
            </p:grpSpPr>
            <p:sp>
              <p:nvSpPr>
                <p:cNvPr id="529" name="矩形 528">
                  <a:extLst>
                    <a:ext uri="{FF2B5EF4-FFF2-40B4-BE49-F238E27FC236}">
                      <a16:creationId xmlns:a16="http://schemas.microsoft.com/office/drawing/2014/main" id="{C68C0C9A-ED54-A746-8661-B717C0009B89}"/>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30" name="椭圆 529">
                  <a:extLst>
                    <a:ext uri="{FF2B5EF4-FFF2-40B4-BE49-F238E27FC236}">
                      <a16:creationId xmlns:a16="http://schemas.microsoft.com/office/drawing/2014/main" id="{A87EC569-678B-C849-B285-E5232168B7B7}"/>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23" name="组合 522">
                <a:extLst>
                  <a:ext uri="{FF2B5EF4-FFF2-40B4-BE49-F238E27FC236}">
                    <a16:creationId xmlns:a16="http://schemas.microsoft.com/office/drawing/2014/main" id="{6425294E-DC57-BC41-94A6-59C69BCEB69E}"/>
                  </a:ext>
                </a:extLst>
              </p:cNvPr>
              <p:cNvGrpSpPr/>
              <p:nvPr userDrawn="1"/>
            </p:nvGrpSpPr>
            <p:grpSpPr>
              <a:xfrm>
                <a:off x="5173206" y="649111"/>
                <a:ext cx="631050" cy="631049"/>
                <a:chOff x="1588345" y="652779"/>
                <a:chExt cx="631050" cy="631049"/>
              </a:xfrm>
            </p:grpSpPr>
            <p:sp>
              <p:nvSpPr>
                <p:cNvPr id="527" name="矩形 526">
                  <a:extLst>
                    <a:ext uri="{FF2B5EF4-FFF2-40B4-BE49-F238E27FC236}">
                      <a16:creationId xmlns:a16="http://schemas.microsoft.com/office/drawing/2014/main" id="{732FBBF8-2FB6-594B-8FFB-BB5F749180CE}"/>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28" name="椭圆 527">
                  <a:extLst>
                    <a:ext uri="{FF2B5EF4-FFF2-40B4-BE49-F238E27FC236}">
                      <a16:creationId xmlns:a16="http://schemas.microsoft.com/office/drawing/2014/main" id="{D3360095-C1E1-1544-97CE-7341FA1F93F3}"/>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nvGrpSpPr>
              <p:cNvPr id="524" name="组合 523">
                <a:extLst>
                  <a:ext uri="{FF2B5EF4-FFF2-40B4-BE49-F238E27FC236}">
                    <a16:creationId xmlns:a16="http://schemas.microsoft.com/office/drawing/2014/main" id="{F26F3932-7616-6C43-AF9E-F09C02881034}"/>
                  </a:ext>
                </a:extLst>
              </p:cNvPr>
              <p:cNvGrpSpPr/>
              <p:nvPr userDrawn="1"/>
            </p:nvGrpSpPr>
            <p:grpSpPr>
              <a:xfrm>
                <a:off x="6082288" y="649111"/>
                <a:ext cx="631050" cy="631049"/>
                <a:chOff x="1588345" y="652779"/>
                <a:chExt cx="631050" cy="631049"/>
              </a:xfrm>
            </p:grpSpPr>
            <p:sp>
              <p:nvSpPr>
                <p:cNvPr id="525" name="矩形 524">
                  <a:extLst>
                    <a:ext uri="{FF2B5EF4-FFF2-40B4-BE49-F238E27FC236}">
                      <a16:creationId xmlns:a16="http://schemas.microsoft.com/office/drawing/2014/main" id="{7BC51ADF-3FEC-D04F-A463-17310C038C98}"/>
                    </a:ext>
                  </a:extLst>
                </p:cNvPr>
                <p:cNvSpPr/>
                <p:nvPr userDrawn="1"/>
              </p:nvSpPr>
              <p:spPr>
                <a:xfrm>
                  <a:off x="1588345" y="652779"/>
                  <a:ext cx="631049" cy="631049"/>
                </a:xfrm>
                <a:prstGeom prst="rect">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sp>
              <p:nvSpPr>
                <p:cNvPr id="526" name="椭圆 525">
                  <a:extLst>
                    <a:ext uri="{FF2B5EF4-FFF2-40B4-BE49-F238E27FC236}">
                      <a16:creationId xmlns:a16="http://schemas.microsoft.com/office/drawing/2014/main" id="{5B9BAC66-42B5-D140-BF21-EEA0900B26C3}"/>
                    </a:ext>
                  </a:extLst>
                </p:cNvPr>
                <p:cNvSpPr/>
                <p:nvPr userDrawn="1"/>
              </p:nvSpPr>
              <p:spPr>
                <a:xfrm>
                  <a:off x="1592015" y="652780"/>
                  <a:ext cx="627380" cy="627380"/>
                </a:xfrm>
                <a:prstGeom prst="ellipse">
                  <a:avLst/>
                </a:prstGeom>
                <a:noFill/>
                <a:ln w="3175">
                  <a:solidFill>
                    <a:schemeClr val="bg2">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latin typeface="Tahoma" panose="020B0604030504040204" pitchFamily="34" charset="0"/>
                  </a:endParaRPr>
                </a:p>
              </p:txBody>
            </p:sp>
          </p:grpSp>
        </p:grpSp>
      </p:grpSp>
      <p:sp>
        <p:nvSpPr>
          <p:cNvPr id="318" name="Footer Placeholder 3">
            <a:extLst>
              <a:ext uri="{FF2B5EF4-FFF2-40B4-BE49-F238E27FC236}">
                <a16:creationId xmlns:a16="http://schemas.microsoft.com/office/drawing/2014/main" id="{CCFC9312-D642-D541-B036-1644CA352C51}"/>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4997516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02-LEFT-BLUE">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2" name="Rectangle 1">
            <a:extLst>
              <a:ext uri="{FF2B5EF4-FFF2-40B4-BE49-F238E27FC236}">
                <a16:creationId xmlns:a16="http://schemas.microsoft.com/office/drawing/2014/main" id="{EEE4C149-4059-5844-82AF-C9ED264EC57D}"/>
              </a:ext>
            </a:extLst>
          </p:cNvPr>
          <p:cNvSpPr/>
          <p:nvPr userDrawn="1"/>
        </p:nvSpPr>
        <p:spPr>
          <a:xfrm>
            <a:off x="0" y="0"/>
            <a:ext cx="73152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6" name="Footer Placeholder 3">
            <a:extLst>
              <a:ext uri="{FF2B5EF4-FFF2-40B4-BE49-F238E27FC236}">
                <a16:creationId xmlns:a16="http://schemas.microsoft.com/office/drawing/2014/main" id="{0DF85E2A-BDD3-5148-822B-9F031773B98D}"/>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75694998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02-LEFT-BLUE">
    <p:spTree>
      <p:nvGrpSpPr>
        <p:cNvPr id="1" name=""/>
        <p:cNvGrpSpPr/>
        <p:nvPr/>
      </p:nvGrpSpPr>
      <p:grpSpPr>
        <a:xfrm>
          <a:off x="0" y="0"/>
          <a:ext cx="0" cy="0"/>
          <a:chOff x="0" y="0"/>
          <a:chExt cx="0" cy="0"/>
        </a:xfrm>
      </p:grpSpPr>
      <p:sp>
        <p:nvSpPr>
          <p:cNvPr id="7" name="Text Placeholder 8">
            <a:extLst>
              <a:ext uri="{FF2B5EF4-FFF2-40B4-BE49-F238E27FC236}">
                <a16:creationId xmlns:a16="http://schemas.microsoft.com/office/drawing/2014/main" id="{CF1AE9D1-D7F7-1C4A-8E05-07FC438C5EF3}"/>
              </a:ext>
            </a:extLst>
          </p:cNvPr>
          <p:cNvSpPr txBox="1">
            <a:spLocks/>
          </p:cNvSpPr>
          <p:nvPr userDrawn="1"/>
        </p:nvSpPr>
        <p:spPr>
          <a:xfrm>
            <a:off x="0" y="0"/>
            <a:ext cx="7315200" cy="8229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6" name="Footer Placeholder 3">
            <a:extLst>
              <a:ext uri="{FF2B5EF4-FFF2-40B4-BE49-F238E27FC236}">
                <a16:creationId xmlns:a16="http://schemas.microsoft.com/office/drawing/2014/main" id="{0DF85E2A-BDD3-5148-822B-9F031773B98D}"/>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69779879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02-LEFT-SKY">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2" name="Rectangle 1">
            <a:extLst>
              <a:ext uri="{FF2B5EF4-FFF2-40B4-BE49-F238E27FC236}">
                <a16:creationId xmlns:a16="http://schemas.microsoft.com/office/drawing/2014/main" id="{EEE4C149-4059-5844-82AF-C9ED264EC57D}"/>
              </a:ext>
            </a:extLst>
          </p:cNvPr>
          <p:cNvSpPr/>
          <p:nvPr userDrawn="1"/>
        </p:nvSpPr>
        <p:spPr>
          <a:xfrm>
            <a:off x="0" y="0"/>
            <a:ext cx="7315200" cy="822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6" name="Footer Placeholder 3">
            <a:extLst>
              <a:ext uri="{FF2B5EF4-FFF2-40B4-BE49-F238E27FC236}">
                <a16:creationId xmlns:a16="http://schemas.microsoft.com/office/drawing/2014/main" id="{B137C3C8-B4D9-0D4F-B878-F713E9A6ACB9}"/>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4187629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1-EN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827D7F-0DA9-1D46-B4EB-5611C8EC42F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81928" y="3502152"/>
            <a:ext cx="2263140" cy="841248"/>
          </a:xfrm>
          <a:prstGeom prst="rect">
            <a:avLst/>
          </a:prstGeom>
        </p:spPr>
      </p:pic>
    </p:spTree>
    <p:extLst>
      <p:ext uri="{BB962C8B-B14F-4D97-AF65-F5344CB8AC3E}">
        <p14:creationId xmlns:p14="http://schemas.microsoft.com/office/powerpoint/2010/main" val="31576286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02-RIGHT-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E4C149-4059-5844-82AF-C9ED264EC57D}"/>
              </a:ext>
            </a:extLst>
          </p:cNvPr>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6" name="Footer Placeholder 3">
            <a:extLst>
              <a:ext uri="{FF2B5EF4-FFF2-40B4-BE49-F238E27FC236}">
                <a16:creationId xmlns:a16="http://schemas.microsoft.com/office/drawing/2014/main" id="{1A999155-7F26-C347-B79A-B8BD4E38B51A}"/>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54519046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02-RIGHT-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E4C149-4059-5844-82AF-C9ED264EC57D}"/>
              </a:ext>
            </a:extLst>
          </p:cNvPr>
          <p:cNvSpPr/>
          <p:nvPr userDrawn="1"/>
        </p:nvSpPr>
        <p:spPr>
          <a:xfrm>
            <a:off x="7315200" y="0"/>
            <a:ext cx="73152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6" name="Footer Placeholder 3">
            <a:extLst>
              <a:ext uri="{FF2B5EF4-FFF2-40B4-BE49-F238E27FC236}">
                <a16:creationId xmlns:a16="http://schemas.microsoft.com/office/drawing/2014/main" id="{966ACEEF-0661-4A4B-9C84-F23289F024A6}"/>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04761593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02-RIGHT-SK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E4C149-4059-5844-82AF-C9ED264EC57D}"/>
              </a:ext>
            </a:extLst>
          </p:cNvPr>
          <p:cNvSpPr/>
          <p:nvPr userDrawn="1"/>
        </p:nvSpPr>
        <p:spPr>
          <a:xfrm>
            <a:off x="7315200" y="0"/>
            <a:ext cx="7315200" cy="822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6" name="Footer Placeholder 3">
            <a:extLst>
              <a:ext uri="{FF2B5EF4-FFF2-40B4-BE49-F238E27FC236}">
                <a16:creationId xmlns:a16="http://schemas.microsoft.com/office/drawing/2014/main" id="{CCAA6DBD-69A7-7641-87C2-FCB78AEBF8D4}"/>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57443735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02-RIGHT-CUSTOM-A1">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D600EB2C-CDFE-EA40-A0D4-5889514B32E1}"/>
              </a:ext>
            </a:extLst>
          </p:cNvPr>
          <p:cNvSpPr txBox="1">
            <a:spLocks/>
          </p:cNvSpPr>
          <p:nvPr userDrawn="1"/>
        </p:nvSpPr>
        <p:spPr>
          <a:xfrm>
            <a:off x="7315200" y="0"/>
            <a:ext cx="7315200" cy="8229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56F7FABC-9EFD-4941-849E-D530F9195B55}"/>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59910191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02-RIGHT-CUSTOM-A2">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D600EB2C-CDFE-EA40-A0D4-5889514B32E1}"/>
              </a:ext>
            </a:extLst>
          </p:cNvPr>
          <p:cNvSpPr txBox="1">
            <a:spLocks/>
          </p:cNvSpPr>
          <p:nvPr userDrawn="1"/>
        </p:nvSpPr>
        <p:spPr>
          <a:xfrm>
            <a:off x="10972800" y="411480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8">
            <a:extLst>
              <a:ext uri="{FF2B5EF4-FFF2-40B4-BE49-F238E27FC236}">
                <a16:creationId xmlns:a16="http://schemas.microsoft.com/office/drawing/2014/main" id="{F5CC1259-291B-9445-BC74-039472F17EA4}"/>
              </a:ext>
            </a:extLst>
          </p:cNvPr>
          <p:cNvSpPr txBox="1">
            <a:spLocks/>
          </p:cNvSpPr>
          <p:nvPr userDrawn="1"/>
        </p:nvSpPr>
        <p:spPr>
          <a:xfrm>
            <a:off x="7315200" y="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8" name="Text Placeholder 8">
            <a:extLst>
              <a:ext uri="{FF2B5EF4-FFF2-40B4-BE49-F238E27FC236}">
                <a16:creationId xmlns:a16="http://schemas.microsoft.com/office/drawing/2014/main" id="{4BB7C525-CD59-9041-844E-DAC518083BC1}"/>
              </a:ext>
            </a:extLst>
          </p:cNvPr>
          <p:cNvSpPr txBox="1">
            <a:spLocks/>
          </p:cNvSpPr>
          <p:nvPr userDrawn="1"/>
        </p:nvSpPr>
        <p:spPr>
          <a:xfrm>
            <a:off x="10972800" y="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 Placeholder 8">
            <a:extLst>
              <a:ext uri="{FF2B5EF4-FFF2-40B4-BE49-F238E27FC236}">
                <a16:creationId xmlns:a16="http://schemas.microsoft.com/office/drawing/2014/main" id="{C0A9BB12-2089-EC4D-8D06-0CD664F9BC05}"/>
              </a:ext>
            </a:extLst>
          </p:cNvPr>
          <p:cNvSpPr txBox="1">
            <a:spLocks/>
          </p:cNvSpPr>
          <p:nvPr userDrawn="1"/>
        </p:nvSpPr>
        <p:spPr>
          <a:xfrm>
            <a:off x="7315200" y="4114800"/>
            <a:ext cx="3657600" cy="41148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Footer Placeholder 3">
            <a:extLst>
              <a:ext uri="{FF2B5EF4-FFF2-40B4-BE49-F238E27FC236}">
                <a16:creationId xmlns:a16="http://schemas.microsoft.com/office/drawing/2014/main" id="{1276BEDF-6C29-1949-9E55-F5E2379630ED}"/>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04293833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03-TOP-BLACK">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6" name="Rectangle 5">
            <a:extLst>
              <a:ext uri="{FF2B5EF4-FFF2-40B4-BE49-F238E27FC236}">
                <a16:creationId xmlns:a16="http://schemas.microsoft.com/office/drawing/2014/main" id="{52C45E79-D27B-9C44-8668-61C6ACA5E6DE}"/>
              </a:ext>
            </a:extLst>
          </p:cNvPr>
          <p:cNvSpPr/>
          <p:nvPr userDrawn="1"/>
        </p:nvSpPr>
        <p:spPr>
          <a:xfrm>
            <a:off x="0" y="0"/>
            <a:ext cx="146304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7" name="Footer Placeholder 3">
            <a:extLst>
              <a:ext uri="{FF2B5EF4-FFF2-40B4-BE49-F238E27FC236}">
                <a16:creationId xmlns:a16="http://schemas.microsoft.com/office/drawing/2014/main" id="{7EEB1DF7-6F53-9E47-9A9D-385AB2EE403E}"/>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99369353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03-TOP-BLACK">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10A98197-AB81-8C44-871D-7F691D64C5E3}"/>
              </a:ext>
            </a:extLst>
          </p:cNvPr>
          <p:cNvSpPr txBox="1">
            <a:spLocks/>
          </p:cNvSpPr>
          <p:nvPr userDrawn="1"/>
        </p:nvSpPr>
        <p:spPr>
          <a:xfrm>
            <a:off x="7034" y="0"/>
            <a:ext cx="14630400" cy="22860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7EEB1DF7-6F53-9E47-9A9D-385AB2EE403E}"/>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67427506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03-TOP-BLUE">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6" name="Rectangle 5">
            <a:extLst>
              <a:ext uri="{FF2B5EF4-FFF2-40B4-BE49-F238E27FC236}">
                <a16:creationId xmlns:a16="http://schemas.microsoft.com/office/drawing/2014/main" id="{52C45E79-D27B-9C44-8668-61C6ACA5E6DE}"/>
              </a:ext>
            </a:extLst>
          </p:cNvPr>
          <p:cNvSpPr/>
          <p:nvPr userDrawn="1"/>
        </p:nvSpPr>
        <p:spPr>
          <a:xfrm>
            <a:off x="0" y="0"/>
            <a:ext cx="146304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7" name="Footer Placeholder 3">
            <a:extLst>
              <a:ext uri="{FF2B5EF4-FFF2-40B4-BE49-F238E27FC236}">
                <a16:creationId xmlns:a16="http://schemas.microsoft.com/office/drawing/2014/main" id="{92F196C6-B351-8546-9966-9891A46569B9}"/>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5989295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03-TOP-BLUE">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6" name="Rectangle 5">
            <a:extLst>
              <a:ext uri="{FF2B5EF4-FFF2-40B4-BE49-F238E27FC236}">
                <a16:creationId xmlns:a16="http://schemas.microsoft.com/office/drawing/2014/main" id="{52C45E79-D27B-9C44-8668-61C6ACA5E6DE}"/>
              </a:ext>
            </a:extLst>
          </p:cNvPr>
          <p:cNvSpPr/>
          <p:nvPr userDrawn="1"/>
        </p:nvSpPr>
        <p:spPr>
          <a:xfrm>
            <a:off x="0" y="0"/>
            <a:ext cx="14630400" cy="411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7" name="Footer Placeholder 3">
            <a:extLst>
              <a:ext uri="{FF2B5EF4-FFF2-40B4-BE49-F238E27FC236}">
                <a16:creationId xmlns:a16="http://schemas.microsoft.com/office/drawing/2014/main" id="{FDC9BB31-E528-C642-9B22-3248F8DB5357}"/>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6012233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03-LEFT-BLA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BFBBCA5-34B8-5B41-917D-1AC0C08F1256}"/>
              </a:ext>
            </a:extLst>
          </p:cNvPr>
          <p:cNvSpPr/>
          <p:nvPr userDrawn="1"/>
        </p:nvSpPr>
        <p:spPr>
          <a:xfrm>
            <a:off x="0" y="0"/>
            <a:ext cx="36576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2BE39A71-A4DC-B647-861F-6325D3D45440}"/>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31276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2-LEFT-WHITE">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2CD69E0-6061-B342-B7FA-E35231401ABA}"/>
              </a:ext>
            </a:extLst>
          </p:cNvPr>
          <p:cNvSpPr/>
          <p:nvPr userDrawn="1"/>
        </p:nvSpPr>
        <p:spPr>
          <a:xfrm>
            <a:off x="0" y="0"/>
            <a:ext cx="73152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7" name="Footer Placeholder 3">
            <a:extLst>
              <a:ext uri="{FF2B5EF4-FFF2-40B4-BE49-F238E27FC236}">
                <a16:creationId xmlns:a16="http://schemas.microsoft.com/office/drawing/2014/main" id="{3CE5825C-F8AB-B54D-9957-954FE37FA154}"/>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09444906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03-LEFT-BLACK">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ABE56EF3-3008-5A4D-BF03-B3F8EF078556}"/>
              </a:ext>
            </a:extLst>
          </p:cNvPr>
          <p:cNvSpPr txBox="1">
            <a:spLocks/>
          </p:cNvSpPr>
          <p:nvPr userDrawn="1"/>
        </p:nvSpPr>
        <p:spPr>
          <a:xfrm>
            <a:off x="0" y="0"/>
            <a:ext cx="3657600" cy="8229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2BE39A71-A4DC-B647-861F-6325D3D45440}"/>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313454205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03-LEFT-BLU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BFBBCA5-34B8-5B41-917D-1AC0C08F1256}"/>
              </a:ext>
            </a:extLst>
          </p:cNvPr>
          <p:cNvSpPr/>
          <p:nvPr userDrawn="1"/>
        </p:nvSpPr>
        <p:spPr>
          <a:xfrm>
            <a:off x="0" y="0"/>
            <a:ext cx="36576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95E428C1-3B39-174A-A902-5142826A1B36}"/>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61990606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03-RIGHT-BLA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732EBE-3097-124F-9406-506D3F022304}"/>
              </a:ext>
            </a:extLst>
          </p:cNvPr>
          <p:cNvSpPr/>
          <p:nvPr userDrawn="1"/>
        </p:nvSpPr>
        <p:spPr>
          <a:xfrm>
            <a:off x="10972800" y="0"/>
            <a:ext cx="36576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384649BE-60DD-874A-88E4-BF4A7735ABB8}"/>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98158687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03-RIGHT-BLU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732EBE-3097-124F-9406-506D3F022304}"/>
              </a:ext>
            </a:extLst>
          </p:cNvPr>
          <p:cNvSpPr/>
          <p:nvPr userDrawn="1"/>
        </p:nvSpPr>
        <p:spPr>
          <a:xfrm>
            <a:off x="10972800" y="0"/>
            <a:ext cx="36576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21AF5814-D055-5545-89A2-74B881AD9F4E}"/>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378736136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03-CUSTOM-A">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D5EEA10-72EB-814B-A7C7-581C5689D4FC}"/>
              </a:ext>
            </a:extLst>
          </p:cNvPr>
          <p:cNvSpPr/>
          <p:nvPr userDrawn="1"/>
        </p:nvSpPr>
        <p:spPr>
          <a:xfrm>
            <a:off x="0" y="5943600"/>
            <a:ext cx="146304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6" name="Rectangle 5">
            <a:extLst>
              <a:ext uri="{FF2B5EF4-FFF2-40B4-BE49-F238E27FC236}">
                <a16:creationId xmlns:a16="http://schemas.microsoft.com/office/drawing/2014/main" id="{52C45E79-D27B-9C44-8668-61C6ACA5E6DE}"/>
              </a:ext>
            </a:extLst>
          </p:cNvPr>
          <p:cNvSpPr/>
          <p:nvPr userDrawn="1"/>
        </p:nvSpPr>
        <p:spPr>
          <a:xfrm>
            <a:off x="0" y="0"/>
            <a:ext cx="146304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8" name="Footer Placeholder 3">
            <a:extLst>
              <a:ext uri="{FF2B5EF4-FFF2-40B4-BE49-F238E27FC236}">
                <a16:creationId xmlns:a16="http://schemas.microsoft.com/office/drawing/2014/main" id="{AF592B7F-0854-BA4B-9846-0F26CDC9CCB6}"/>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69274704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03-CUSTOM-B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AE2BC7B-1062-CB47-A195-045FEB13FC79}"/>
              </a:ext>
            </a:extLst>
          </p:cNvPr>
          <p:cNvSpPr/>
          <p:nvPr userDrawn="1"/>
        </p:nvSpPr>
        <p:spPr>
          <a:xfrm>
            <a:off x="10972800" y="0"/>
            <a:ext cx="36576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6" name="Rectangle 5">
            <a:extLst>
              <a:ext uri="{FF2B5EF4-FFF2-40B4-BE49-F238E27FC236}">
                <a16:creationId xmlns:a16="http://schemas.microsoft.com/office/drawing/2014/main" id="{68ED3325-B5D8-F649-8684-49FD29ED1EDB}"/>
              </a:ext>
            </a:extLst>
          </p:cNvPr>
          <p:cNvSpPr/>
          <p:nvPr userDrawn="1"/>
        </p:nvSpPr>
        <p:spPr>
          <a:xfrm>
            <a:off x="3657600" y="0"/>
            <a:ext cx="36576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8" name="Rectangle 7">
            <a:extLst>
              <a:ext uri="{FF2B5EF4-FFF2-40B4-BE49-F238E27FC236}">
                <a16:creationId xmlns:a16="http://schemas.microsoft.com/office/drawing/2014/main" id="{F6162233-6D65-D649-8061-90915ED45412}"/>
              </a:ext>
            </a:extLst>
          </p:cNvPr>
          <p:cNvSpPr/>
          <p:nvPr userDrawn="1"/>
        </p:nvSpPr>
        <p:spPr>
          <a:xfrm>
            <a:off x="7315200" y="0"/>
            <a:ext cx="3675298" cy="822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7" name="Footer Placeholder 3">
            <a:extLst>
              <a:ext uri="{FF2B5EF4-FFF2-40B4-BE49-F238E27FC236}">
                <a16:creationId xmlns:a16="http://schemas.microsoft.com/office/drawing/2014/main" id="{6C21C183-902E-2D4B-9281-5DEB9BC7A1A9}"/>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45213949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03-CUSTOM-B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AE2BC7B-1062-CB47-A195-045FEB13FC79}"/>
              </a:ext>
            </a:extLst>
          </p:cNvPr>
          <p:cNvSpPr/>
          <p:nvPr userDrawn="1"/>
        </p:nvSpPr>
        <p:spPr>
          <a:xfrm>
            <a:off x="10972800" y="2286000"/>
            <a:ext cx="3657600" cy="594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6" name="Rectangle 5">
            <a:extLst>
              <a:ext uri="{FF2B5EF4-FFF2-40B4-BE49-F238E27FC236}">
                <a16:creationId xmlns:a16="http://schemas.microsoft.com/office/drawing/2014/main" id="{68ED3325-B5D8-F649-8684-49FD29ED1EDB}"/>
              </a:ext>
            </a:extLst>
          </p:cNvPr>
          <p:cNvSpPr/>
          <p:nvPr userDrawn="1"/>
        </p:nvSpPr>
        <p:spPr>
          <a:xfrm>
            <a:off x="3657600" y="2286000"/>
            <a:ext cx="3657600" cy="594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7" name="Rectangle 6">
            <a:extLst>
              <a:ext uri="{FF2B5EF4-FFF2-40B4-BE49-F238E27FC236}">
                <a16:creationId xmlns:a16="http://schemas.microsoft.com/office/drawing/2014/main" id="{16A16F11-1F01-9F44-9314-69A431E905B5}"/>
              </a:ext>
            </a:extLst>
          </p:cNvPr>
          <p:cNvSpPr/>
          <p:nvPr userDrawn="1"/>
        </p:nvSpPr>
        <p:spPr>
          <a:xfrm>
            <a:off x="3657600" y="0"/>
            <a:ext cx="10972800"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8" name="Rectangle 7">
            <a:extLst>
              <a:ext uri="{FF2B5EF4-FFF2-40B4-BE49-F238E27FC236}">
                <a16:creationId xmlns:a16="http://schemas.microsoft.com/office/drawing/2014/main" id="{F6162233-6D65-D649-8061-90915ED45412}"/>
              </a:ext>
            </a:extLst>
          </p:cNvPr>
          <p:cNvSpPr/>
          <p:nvPr userDrawn="1"/>
        </p:nvSpPr>
        <p:spPr>
          <a:xfrm>
            <a:off x="7315200" y="2286000"/>
            <a:ext cx="3675298" cy="5943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10" name="Footer Placeholder 3">
            <a:extLst>
              <a:ext uri="{FF2B5EF4-FFF2-40B4-BE49-F238E27FC236}">
                <a16:creationId xmlns:a16="http://schemas.microsoft.com/office/drawing/2014/main" id="{F9424350-4DC3-8044-8972-2596034945D5}"/>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92430219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FCD45-2A9F-E44F-A4F6-462588E1D392}"/>
              </a:ext>
            </a:extLst>
          </p:cNvPr>
          <p:cNvSpPr>
            <a:spLocks noGrp="1"/>
          </p:cNvSpPr>
          <p:nvPr>
            <p:ph type="title"/>
          </p:nvPr>
        </p:nvSpPr>
        <p:spPr/>
        <p:txBody>
          <a:bodyPr/>
          <a:lstStyle>
            <a:lvl1pPr>
              <a:defRPr>
                <a:latin typeface="Tahoma" panose="020B0604030504040204" pitchFamily="34" charset="0"/>
                <a:cs typeface="Tahoma" panose="020B060403050404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9E78033B-372D-7A4A-8AA1-A2D7AB79F688}"/>
              </a:ext>
            </a:extLst>
          </p:cNvPr>
          <p:cNvSpPr>
            <a:spLocks noGrp="1"/>
          </p:cNvSpPr>
          <p:nvPr>
            <p:ph idx="1"/>
          </p:nvPr>
        </p:nvSpPr>
        <p:spPr/>
        <p:txBody>
          <a:bodyPr/>
          <a:lstStyle>
            <a:lvl1pPr>
              <a:defRPr>
                <a:latin typeface="Tahoma" panose="020B0604030504040204" pitchFamily="34" charset="0"/>
                <a:cs typeface="Tahoma" panose="020B0604030504040204" pitchFamily="34" charset="0"/>
              </a:defRPr>
            </a:lvl1pPr>
            <a:lvl2pPr>
              <a:defRPr>
                <a:latin typeface="Tahoma" panose="020B0604030504040204" pitchFamily="34" charset="0"/>
                <a:cs typeface="Tahoma" panose="020B0604030504040204" pitchFamily="34" charset="0"/>
              </a:defRPr>
            </a:lvl2pPr>
            <a:lvl3pPr>
              <a:defRPr>
                <a:latin typeface="Tahoma" panose="020B0604030504040204" pitchFamily="34" charset="0"/>
                <a:cs typeface="Tahoma" panose="020B0604030504040204" pitchFamily="34" charset="0"/>
              </a:defRPr>
            </a:lvl3pPr>
            <a:lvl4pPr>
              <a:defRPr>
                <a:latin typeface="Tahoma" panose="020B0604030504040204" pitchFamily="34" charset="0"/>
                <a:cs typeface="Tahoma" panose="020B0604030504040204" pitchFamily="34" charset="0"/>
              </a:defRPr>
            </a:lvl4pPr>
            <a:lvl5pPr>
              <a:defRPr>
                <a:latin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252126F-9400-5040-AB77-22C9BADA2E82}"/>
              </a:ext>
            </a:extLst>
          </p:cNvPr>
          <p:cNvSpPr>
            <a:spLocks noGrp="1"/>
          </p:cNvSpPr>
          <p:nvPr>
            <p:ph type="dt" sz="half" idx="10"/>
          </p:nvPr>
        </p:nvSpPr>
        <p:spPr/>
        <p:txBody>
          <a:bodyPr/>
          <a:lstStyle>
            <a:lvl1pPr>
              <a:defRPr>
                <a:latin typeface="Tahoma" panose="020B0604030504040204" pitchFamily="34" charset="0"/>
              </a:defRPr>
            </a:lvl1pPr>
          </a:lstStyle>
          <a:p>
            <a:fld id="{3EA0869E-F89C-8140-AF6B-F54C279C8183}" type="datetimeFigureOut">
              <a:rPr lang="en-US" smtClean="0"/>
              <a:pPr/>
              <a:t>11/23/21</a:t>
            </a:fld>
            <a:endParaRPr lang="en-US" dirty="0"/>
          </a:p>
        </p:txBody>
      </p:sp>
      <p:sp>
        <p:nvSpPr>
          <p:cNvPr id="5" name="Footer Placeholder 4">
            <a:extLst>
              <a:ext uri="{FF2B5EF4-FFF2-40B4-BE49-F238E27FC236}">
                <a16:creationId xmlns:a16="http://schemas.microsoft.com/office/drawing/2014/main" id="{AB467828-A050-AC42-8713-E3F5032B15AC}"/>
              </a:ext>
            </a:extLst>
          </p:cNvPr>
          <p:cNvSpPr>
            <a:spLocks noGrp="1"/>
          </p:cNvSpPr>
          <p:nvPr>
            <p:ph type="ftr" sz="quarter" idx="11"/>
          </p:nvPr>
        </p:nvSpPr>
        <p:spPr/>
        <p:txBody>
          <a:bodyPr/>
          <a:lstStyle>
            <a:lvl1pPr>
              <a:defRPr>
                <a:latin typeface="Tahoma" panose="020B0604030504040204" pitchFamily="34" charset="0"/>
              </a:defRPr>
            </a:lvl1pPr>
          </a:lstStyle>
          <a:p>
            <a:endParaRPr lang="en-US" dirty="0"/>
          </a:p>
        </p:txBody>
      </p:sp>
      <p:sp>
        <p:nvSpPr>
          <p:cNvPr id="6" name="Slide Number Placeholder 5">
            <a:extLst>
              <a:ext uri="{FF2B5EF4-FFF2-40B4-BE49-F238E27FC236}">
                <a16:creationId xmlns:a16="http://schemas.microsoft.com/office/drawing/2014/main" id="{9391D6E7-8F85-874C-B4A8-107CE1C73DE9}"/>
              </a:ext>
            </a:extLst>
          </p:cNvPr>
          <p:cNvSpPr>
            <a:spLocks noGrp="1"/>
          </p:cNvSpPr>
          <p:nvPr>
            <p:ph type="sldNum" sz="quarter" idx="12"/>
          </p:nvPr>
        </p:nvSpPr>
        <p:spPr/>
        <p:txBody>
          <a:bodyPr/>
          <a:lstStyle>
            <a:lvl1pPr>
              <a:defRPr>
                <a:latin typeface="Tahoma" panose="020B0604030504040204" pitchFamily="34" charset="0"/>
              </a:defRPr>
            </a:lvl1pPr>
          </a:lstStyle>
          <a:p>
            <a:fld id="{6F19EFF8-C1BE-6C4F-B5AA-13837E299152}" type="slidenum">
              <a:rPr lang="en-US" smtClean="0"/>
              <a:pPr/>
              <a:t>‹#›</a:t>
            </a:fld>
            <a:endParaRPr lang="en-US" dirty="0"/>
          </a:p>
        </p:txBody>
      </p:sp>
    </p:spTree>
    <p:extLst>
      <p:ext uri="{BB962C8B-B14F-4D97-AF65-F5344CB8AC3E}">
        <p14:creationId xmlns:p14="http://schemas.microsoft.com/office/powerpoint/2010/main" val="254040857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03-CUSTOM-A1">
    <p:spTree>
      <p:nvGrpSpPr>
        <p:cNvPr id="1" name=""/>
        <p:cNvGrpSpPr/>
        <p:nvPr/>
      </p:nvGrpSpPr>
      <p:grpSpPr>
        <a:xfrm>
          <a:off x="0" y="0"/>
          <a:ext cx="0" cy="0"/>
          <a:chOff x="0" y="0"/>
          <a:chExt cx="0" cy="0"/>
        </a:xfrm>
      </p:grpSpPr>
      <p:sp>
        <p:nvSpPr>
          <p:cNvPr id="7" name="Text Placeholder 8">
            <a:extLst>
              <a:ext uri="{FF2B5EF4-FFF2-40B4-BE49-F238E27FC236}">
                <a16:creationId xmlns:a16="http://schemas.microsoft.com/office/drawing/2014/main" id="{B525E45F-26F1-3349-BC39-739B4716BF70}"/>
              </a:ext>
            </a:extLst>
          </p:cNvPr>
          <p:cNvSpPr txBox="1">
            <a:spLocks/>
          </p:cNvSpPr>
          <p:nvPr userDrawn="1"/>
        </p:nvSpPr>
        <p:spPr>
          <a:xfrm>
            <a:off x="9144000" y="0"/>
            <a:ext cx="5486400" cy="8229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2CD69E0-6061-B342-B7FA-E35231401ABA}"/>
              </a:ext>
            </a:extLst>
          </p:cNvPr>
          <p:cNvSpPr/>
          <p:nvPr userDrawn="1"/>
        </p:nvSpPr>
        <p:spPr>
          <a:xfrm>
            <a:off x="0" y="0"/>
            <a:ext cx="3657600" cy="82443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8" name="Footer Placeholder 3">
            <a:extLst>
              <a:ext uri="{FF2B5EF4-FFF2-40B4-BE49-F238E27FC236}">
                <a16:creationId xmlns:a16="http://schemas.microsoft.com/office/drawing/2014/main" id="{BB539F92-7117-FA45-A848-7044EBBD939F}"/>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35454143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01-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9434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02-LEFT-WHITE">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2CD69E0-6061-B342-B7FA-E35231401ABA}"/>
              </a:ext>
            </a:extLst>
          </p:cNvPr>
          <p:cNvSpPr/>
          <p:nvPr userDrawn="1"/>
        </p:nvSpPr>
        <p:spPr>
          <a:xfrm>
            <a:off x="0" y="0"/>
            <a:ext cx="73152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8" name="Text Placeholder 8">
            <a:extLst>
              <a:ext uri="{FF2B5EF4-FFF2-40B4-BE49-F238E27FC236}">
                <a16:creationId xmlns:a16="http://schemas.microsoft.com/office/drawing/2014/main" id="{209D2F34-F8DA-4840-B45D-53EEF221C3E9}"/>
              </a:ext>
            </a:extLst>
          </p:cNvPr>
          <p:cNvSpPr txBox="1">
            <a:spLocks/>
          </p:cNvSpPr>
          <p:nvPr userDrawn="1"/>
        </p:nvSpPr>
        <p:spPr>
          <a:xfrm>
            <a:off x="7309884" y="-1"/>
            <a:ext cx="7315200" cy="27360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 Placeholder 8">
            <a:extLst>
              <a:ext uri="{FF2B5EF4-FFF2-40B4-BE49-F238E27FC236}">
                <a16:creationId xmlns:a16="http://schemas.microsoft.com/office/drawing/2014/main" id="{0D6DB60C-E747-EA45-9793-EC1D61D9D10B}"/>
              </a:ext>
            </a:extLst>
          </p:cNvPr>
          <p:cNvSpPr txBox="1">
            <a:spLocks/>
          </p:cNvSpPr>
          <p:nvPr userDrawn="1"/>
        </p:nvSpPr>
        <p:spPr>
          <a:xfrm>
            <a:off x="7309884" y="2743199"/>
            <a:ext cx="7315200" cy="27360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3" name="Text Placeholder 8">
            <a:extLst>
              <a:ext uri="{FF2B5EF4-FFF2-40B4-BE49-F238E27FC236}">
                <a16:creationId xmlns:a16="http://schemas.microsoft.com/office/drawing/2014/main" id="{7B86F561-4DBC-A842-8E88-E0B69AA5F2D4}"/>
              </a:ext>
            </a:extLst>
          </p:cNvPr>
          <p:cNvSpPr txBox="1">
            <a:spLocks/>
          </p:cNvSpPr>
          <p:nvPr userDrawn="1"/>
        </p:nvSpPr>
        <p:spPr>
          <a:xfrm>
            <a:off x="7309884" y="5486399"/>
            <a:ext cx="7315200" cy="27360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Footer Placeholder 3">
            <a:extLst>
              <a:ext uri="{FF2B5EF4-FFF2-40B4-BE49-F238E27FC236}">
                <a16:creationId xmlns:a16="http://schemas.microsoft.com/office/drawing/2014/main" id="{325B4F2E-9DD6-FE4D-9EB6-210DE5C98AD9}"/>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47054409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01-DEFAULT">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6" name="Footer Placeholder 3">
            <a:extLst>
              <a:ext uri="{FF2B5EF4-FFF2-40B4-BE49-F238E27FC236}">
                <a16:creationId xmlns:a16="http://schemas.microsoft.com/office/drawing/2014/main" id="{02DE27E6-6D9A-6D4F-AAB0-A0A7F56CFFE4}"/>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38875719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01-TITLE">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63A88CA1-D8EB-4E4B-9215-441FB9EEE91C}"/>
              </a:ext>
            </a:extLst>
          </p:cNvPr>
          <p:cNvSpPr txBox="1">
            <a:spLocks/>
          </p:cNvSpPr>
          <p:nvPr userDrawn="1"/>
        </p:nvSpPr>
        <p:spPr>
          <a:xfrm>
            <a:off x="0" y="0"/>
            <a:ext cx="14630400" cy="8229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2" name="Picture 1">
            <a:extLst>
              <a:ext uri="{FF2B5EF4-FFF2-40B4-BE49-F238E27FC236}">
                <a16:creationId xmlns:a16="http://schemas.microsoft.com/office/drawing/2014/main" id="{9F990D9E-0B0B-5841-8DB9-7DD8DC942CD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30000" y="7540925"/>
            <a:ext cx="570973" cy="231475"/>
          </a:xfrm>
          <a:prstGeom prst="rect">
            <a:avLst/>
          </a:prstGeom>
        </p:spPr>
      </p:pic>
      <p:cxnSp>
        <p:nvCxnSpPr>
          <p:cNvPr id="3" name="Straight Connector 2">
            <a:extLst>
              <a:ext uri="{FF2B5EF4-FFF2-40B4-BE49-F238E27FC236}">
                <a16:creationId xmlns:a16="http://schemas.microsoft.com/office/drawing/2014/main" id="{2470A967-2F3F-7F47-B001-62B8D8E6A4D3}"/>
              </a:ext>
            </a:extLst>
          </p:cNvPr>
          <p:cNvCxnSpPr/>
          <p:nvPr userDrawn="1"/>
        </p:nvCxnSpPr>
        <p:spPr>
          <a:xfrm>
            <a:off x="109728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2A843FF1-D5B7-964A-89FA-EBDAC36F348F}"/>
              </a:ext>
            </a:extLst>
          </p:cNvPr>
          <p:cNvSpPr txBox="1"/>
          <p:nvPr userDrawn="1"/>
        </p:nvSpPr>
        <p:spPr>
          <a:xfrm>
            <a:off x="11430000" y="457200"/>
            <a:ext cx="2743200" cy="1828800"/>
          </a:xfrm>
          <a:prstGeom prst="rect">
            <a:avLst/>
          </a:prstGeom>
        </p:spPr>
        <p:txBody>
          <a:bodyPr wrap="square" lIns="0" tIns="0" rIns="0" bIns="0" rtlCol="0" anchor="t">
            <a:noAutofit/>
          </a:bodyPr>
          <a:lstStyle/>
          <a:p>
            <a:r>
              <a:rPr lang="en-US" sz="2000" dirty="0">
                <a:solidFill>
                  <a:schemeClr val="bg2"/>
                </a:solidFill>
                <a:latin typeface="Tahoma" panose="020B0604030504040204" pitchFamily="34" charset="0"/>
                <a:ea typeface="Tahoma" panose="020B0604030504040204" pitchFamily="34" charset="0"/>
                <a:cs typeface="Tahoma" panose="020B0604030504040204" pitchFamily="34" charset="0"/>
              </a:rPr>
              <a:t>IBM </a:t>
            </a:r>
            <a:r>
              <a:rPr lang="en-US" sz="2000" b="1" dirty="0">
                <a:solidFill>
                  <a:schemeClr val="bg2"/>
                </a:solidFill>
                <a:latin typeface="Tahoma" panose="020B0604030504040204" pitchFamily="34" charset="0"/>
                <a:ea typeface="Tahoma" panose="020B0604030504040204" pitchFamily="34" charset="0"/>
                <a:cs typeface="Tahoma" panose="020B0604030504040204" pitchFamily="34" charset="0"/>
              </a:rPr>
              <a:t>Services</a:t>
            </a:r>
          </a:p>
        </p:txBody>
      </p:sp>
    </p:spTree>
    <p:extLst>
      <p:ext uri="{BB962C8B-B14F-4D97-AF65-F5344CB8AC3E}">
        <p14:creationId xmlns:p14="http://schemas.microsoft.com/office/powerpoint/2010/main" val="16986823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01-END">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63A88CA1-D8EB-4E4B-9215-441FB9EEE91C}"/>
              </a:ext>
            </a:extLst>
          </p:cNvPr>
          <p:cNvSpPr txBox="1">
            <a:spLocks/>
          </p:cNvSpPr>
          <p:nvPr userDrawn="1"/>
        </p:nvSpPr>
        <p:spPr>
          <a:xfrm>
            <a:off x="0" y="0"/>
            <a:ext cx="14630400" cy="82296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6" name="Picture 5">
            <a:extLst>
              <a:ext uri="{FF2B5EF4-FFF2-40B4-BE49-F238E27FC236}">
                <a16:creationId xmlns:a16="http://schemas.microsoft.com/office/drawing/2014/main" id="{2675CB15-14BC-914B-ADFB-251B40D3855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81928" y="3502152"/>
            <a:ext cx="2263140" cy="841248"/>
          </a:xfrm>
          <a:prstGeom prst="rect">
            <a:avLst/>
          </a:prstGeom>
        </p:spPr>
      </p:pic>
    </p:spTree>
    <p:extLst>
      <p:ext uri="{BB962C8B-B14F-4D97-AF65-F5344CB8AC3E}">
        <p14:creationId xmlns:p14="http://schemas.microsoft.com/office/powerpoint/2010/main" val="242456213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03-TOP-WHITE">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6" name="Rectangle 5">
            <a:extLst>
              <a:ext uri="{FF2B5EF4-FFF2-40B4-BE49-F238E27FC236}">
                <a16:creationId xmlns:a16="http://schemas.microsoft.com/office/drawing/2014/main" id="{1EC1FD2D-CE45-EC4A-B882-C680650DE771}"/>
              </a:ext>
            </a:extLst>
          </p:cNvPr>
          <p:cNvSpPr/>
          <p:nvPr userDrawn="1"/>
        </p:nvSpPr>
        <p:spPr>
          <a:xfrm>
            <a:off x="0" y="0"/>
            <a:ext cx="14630400" cy="228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7" name="Footer Placeholder 3">
            <a:extLst>
              <a:ext uri="{FF2B5EF4-FFF2-40B4-BE49-F238E27FC236}">
                <a16:creationId xmlns:a16="http://schemas.microsoft.com/office/drawing/2014/main" id="{5CC8F489-971F-7140-92F2-17FD6AE163C7}"/>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407086668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03-LEFT-WHITE">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6" name="Rectangle 5">
            <a:extLst>
              <a:ext uri="{FF2B5EF4-FFF2-40B4-BE49-F238E27FC236}">
                <a16:creationId xmlns:a16="http://schemas.microsoft.com/office/drawing/2014/main" id="{17CCBDA8-1EE9-2B44-B946-70C677D95168}"/>
              </a:ext>
            </a:extLst>
          </p:cNvPr>
          <p:cNvSpPr/>
          <p:nvPr userDrawn="1"/>
        </p:nvSpPr>
        <p:spPr>
          <a:xfrm>
            <a:off x="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8" name="Footer Placeholder 3">
            <a:extLst>
              <a:ext uri="{FF2B5EF4-FFF2-40B4-BE49-F238E27FC236}">
                <a16:creationId xmlns:a16="http://schemas.microsoft.com/office/drawing/2014/main" id="{A0DEB2EF-4354-C04A-886A-792999279C6D}"/>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423667421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03-RIGHT-WHI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7CCBDA8-1EE9-2B44-B946-70C677D95168}"/>
              </a:ext>
            </a:extLst>
          </p:cNvPr>
          <p:cNvSpPr/>
          <p:nvPr userDrawn="1"/>
        </p:nvSpPr>
        <p:spPr>
          <a:xfrm>
            <a:off x="10972800" y="0"/>
            <a:ext cx="36576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8" name="Footer Placeholder 3">
            <a:extLst>
              <a:ext uri="{FF2B5EF4-FFF2-40B4-BE49-F238E27FC236}">
                <a16:creationId xmlns:a16="http://schemas.microsoft.com/office/drawing/2014/main" id="{BF4F5356-E971-324C-A6DC-041428CC5980}"/>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90676268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FCD45-2A9F-E44F-A4F6-462588E1D392}"/>
              </a:ext>
            </a:extLst>
          </p:cNvPr>
          <p:cNvSpPr>
            <a:spLocks noGrp="1"/>
          </p:cNvSpPr>
          <p:nvPr>
            <p:ph type="title"/>
          </p:nvPr>
        </p:nvSpPr>
        <p:spPr/>
        <p:txBody>
          <a:bodyPr/>
          <a:lstStyle>
            <a:lvl1pPr>
              <a:defRPr>
                <a:latin typeface="Tahoma" panose="020B0604030504040204" pitchFamily="34" charset="0"/>
                <a:cs typeface="Tahoma" panose="020B060403050404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9E78033B-372D-7A4A-8AA1-A2D7AB79F688}"/>
              </a:ext>
            </a:extLst>
          </p:cNvPr>
          <p:cNvSpPr>
            <a:spLocks noGrp="1"/>
          </p:cNvSpPr>
          <p:nvPr>
            <p:ph idx="1"/>
          </p:nvPr>
        </p:nvSpPr>
        <p:spPr/>
        <p:txBody>
          <a:bodyPr/>
          <a:lstStyle>
            <a:lvl1pPr>
              <a:defRPr>
                <a:latin typeface="Tahoma" panose="020B0604030504040204" pitchFamily="34" charset="0"/>
                <a:cs typeface="Tahoma" panose="020B0604030504040204" pitchFamily="34" charset="0"/>
              </a:defRPr>
            </a:lvl1pPr>
            <a:lvl2pPr>
              <a:defRPr>
                <a:latin typeface="Tahoma" panose="020B0604030504040204" pitchFamily="34" charset="0"/>
                <a:cs typeface="Tahoma" panose="020B0604030504040204" pitchFamily="34" charset="0"/>
              </a:defRPr>
            </a:lvl2pPr>
            <a:lvl3pPr>
              <a:defRPr>
                <a:latin typeface="Tahoma" panose="020B0604030504040204" pitchFamily="34" charset="0"/>
                <a:cs typeface="Tahoma" panose="020B0604030504040204" pitchFamily="34" charset="0"/>
              </a:defRPr>
            </a:lvl3pPr>
            <a:lvl4pPr>
              <a:defRPr>
                <a:latin typeface="Tahoma" panose="020B0604030504040204" pitchFamily="34" charset="0"/>
                <a:cs typeface="Tahoma" panose="020B0604030504040204" pitchFamily="34" charset="0"/>
              </a:defRPr>
            </a:lvl4pPr>
            <a:lvl5pPr>
              <a:defRPr>
                <a:latin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252126F-9400-5040-AB77-22C9BADA2E82}"/>
              </a:ext>
            </a:extLst>
          </p:cNvPr>
          <p:cNvSpPr>
            <a:spLocks noGrp="1"/>
          </p:cNvSpPr>
          <p:nvPr>
            <p:ph type="dt" sz="half" idx="10"/>
          </p:nvPr>
        </p:nvSpPr>
        <p:spPr/>
        <p:txBody>
          <a:bodyPr/>
          <a:lstStyle>
            <a:lvl1pPr>
              <a:defRPr>
                <a:latin typeface="Tahoma" panose="020B0604030504040204" pitchFamily="34" charset="0"/>
              </a:defRPr>
            </a:lvl1pPr>
          </a:lstStyle>
          <a:p>
            <a:fld id="{3EA0869E-F89C-8140-AF6B-F54C279C8183}" type="datetimeFigureOut">
              <a:rPr lang="en-US" smtClean="0"/>
              <a:pPr/>
              <a:t>11/23/21</a:t>
            </a:fld>
            <a:endParaRPr lang="en-US" dirty="0"/>
          </a:p>
        </p:txBody>
      </p:sp>
      <p:sp>
        <p:nvSpPr>
          <p:cNvPr id="5" name="Footer Placeholder 4">
            <a:extLst>
              <a:ext uri="{FF2B5EF4-FFF2-40B4-BE49-F238E27FC236}">
                <a16:creationId xmlns:a16="http://schemas.microsoft.com/office/drawing/2014/main" id="{AB467828-A050-AC42-8713-E3F5032B15AC}"/>
              </a:ext>
            </a:extLst>
          </p:cNvPr>
          <p:cNvSpPr>
            <a:spLocks noGrp="1"/>
          </p:cNvSpPr>
          <p:nvPr>
            <p:ph type="ftr" sz="quarter" idx="11"/>
          </p:nvPr>
        </p:nvSpPr>
        <p:spPr/>
        <p:txBody>
          <a:bodyPr/>
          <a:lstStyle>
            <a:lvl1pPr>
              <a:defRPr>
                <a:latin typeface="Tahoma" panose="020B0604030504040204" pitchFamily="34" charset="0"/>
              </a:defRPr>
            </a:lvl1pPr>
          </a:lstStyle>
          <a:p>
            <a:endParaRPr lang="en-US" dirty="0"/>
          </a:p>
        </p:txBody>
      </p:sp>
      <p:sp>
        <p:nvSpPr>
          <p:cNvPr id="6" name="Slide Number Placeholder 5">
            <a:extLst>
              <a:ext uri="{FF2B5EF4-FFF2-40B4-BE49-F238E27FC236}">
                <a16:creationId xmlns:a16="http://schemas.microsoft.com/office/drawing/2014/main" id="{9391D6E7-8F85-874C-B4A8-107CE1C73DE9}"/>
              </a:ext>
            </a:extLst>
          </p:cNvPr>
          <p:cNvSpPr>
            <a:spLocks noGrp="1"/>
          </p:cNvSpPr>
          <p:nvPr>
            <p:ph type="sldNum" sz="quarter" idx="12"/>
          </p:nvPr>
        </p:nvSpPr>
        <p:spPr/>
        <p:txBody>
          <a:bodyPr/>
          <a:lstStyle>
            <a:lvl1pPr>
              <a:defRPr>
                <a:latin typeface="Tahoma" panose="020B0604030504040204" pitchFamily="34" charset="0"/>
              </a:defRPr>
            </a:lvl1pPr>
          </a:lstStyle>
          <a:p>
            <a:fld id="{6F19EFF8-C1BE-6C4F-B5AA-13837E299152}" type="slidenum">
              <a:rPr lang="en-US" smtClean="0"/>
              <a:pPr/>
              <a:t>‹#›</a:t>
            </a:fld>
            <a:endParaRPr lang="en-US" dirty="0"/>
          </a:p>
        </p:txBody>
      </p:sp>
    </p:spTree>
    <p:extLst>
      <p:ext uri="{BB962C8B-B14F-4D97-AF65-F5344CB8AC3E}">
        <p14:creationId xmlns:p14="http://schemas.microsoft.com/office/powerpoint/2010/main" val="229385364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03-TOP-BLACK">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10A98197-AB81-8C44-871D-7F691D64C5E3}"/>
              </a:ext>
            </a:extLst>
          </p:cNvPr>
          <p:cNvSpPr txBox="1">
            <a:spLocks/>
          </p:cNvSpPr>
          <p:nvPr userDrawn="1"/>
        </p:nvSpPr>
        <p:spPr>
          <a:xfrm>
            <a:off x="7034" y="0"/>
            <a:ext cx="14630400" cy="2286000"/>
          </a:xfrm>
          <a:prstGeom prst="rect">
            <a:avLst/>
          </a:prstGeom>
          <a:gradFill>
            <a:gsLst>
              <a:gs pos="20000">
                <a:schemeClr val="accent2"/>
              </a:gs>
              <a:gs pos="100000">
                <a:schemeClr val="accent3"/>
              </a:gs>
            </a:gsLst>
            <a:lin ang="13500000" scaled="1"/>
          </a:gra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Footer Placeholder 3">
            <a:extLst>
              <a:ext uri="{FF2B5EF4-FFF2-40B4-BE49-F238E27FC236}">
                <a16:creationId xmlns:a16="http://schemas.microsoft.com/office/drawing/2014/main" id="{7EEB1DF7-6F53-9E47-9A9D-385AB2EE403E}"/>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84695167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236"/>
            <a:endParaRPr lang="en-US" sz="2160" dirty="0">
              <a:solidFill>
                <a:srgbClr val="051243"/>
              </a:solidFill>
              <a:latin typeface="Arial Regular" charset="0"/>
            </a:endParaRPr>
          </a:p>
        </p:txBody>
      </p:sp>
      <p:sp>
        <p:nvSpPr>
          <p:cNvPr id="2" name="Title 1"/>
          <p:cNvSpPr>
            <a:spLocks noGrp="1"/>
          </p:cNvSpPr>
          <p:nvPr>
            <p:ph type="title" hasCustomPrompt="1"/>
          </p:nvPr>
        </p:nvSpPr>
        <p:spPr>
          <a:xfrm>
            <a:off x="457200" y="685800"/>
            <a:ext cx="12344400" cy="1143000"/>
          </a:xfrm>
        </p:spPr>
        <p:txBody>
          <a:bodyPr>
            <a:noAutofit/>
          </a:bodyPr>
          <a:lstStyle>
            <a:lvl1pPr>
              <a:defRPr>
                <a:solidFill>
                  <a:schemeClr val="bg2"/>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0" y="2057400"/>
            <a:ext cx="6629400" cy="52578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315200" y="2057400"/>
            <a:ext cx="6858000" cy="52578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675120" cy="457200"/>
          </a:xfr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Tree>
    <p:extLst>
      <p:ext uri="{BB962C8B-B14F-4D97-AF65-F5344CB8AC3E}">
        <p14:creationId xmlns:p14="http://schemas.microsoft.com/office/powerpoint/2010/main" val="73847635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236"/>
            <a:endParaRPr lang="en-US" sz="2160" dirty="0">
              <a:solidFill>
                <a:srgbClr val="051243"/>
              </a:solidFill>
              <a:latin typeface="Arial Regular" charset="0"/>
            </a:endParaRPr>
          </a:p>
        </p:txBody>
      </p:sp>
      <p:sp>
        <p:nvSpPr>
          <p:cNvPr id="2" name="Title 1"/>
          <p:cNvSpPr>
            <a:spLocks noGrp="1"/>
          </p:cNvSpPr>
          <p:nvPr>
            <p:ph type="title" hasCustomPrompt="1"/>
          </p:nvPr>
        </p:nvSpPr>
        <p:spPr>
          <a:xfrm>
            <a:off x="457200" y="685800"/>
            <a:ext cx="12344400" cy="1143000"/>
          </a:xfrm>
        </p:spPr>
        <p:txBody>
          <a:bodyPr>
            <a:noAutofit/>
          </a:bodyPr>
          <a:lstStyle>
            <a:lvl1pPr>
              <a:defRPr>
                <a:solidFill>
                  <a:schemeClr val="bg2"/>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0" y="2057400"/>
            <a:ext cx="29718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7315200" y="2057400"/>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657600" y="2057400"/>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10972800" y="2057400"/>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3"/>
          <p:cNvSpPr>
            <a:spLocks noGrp="1"/>
          </p:cNvSpPr>
          <p:nvPr>
            <p:ph type="body" sz="quarter" idx="14" hasCustomPrompt="1"/>
          </p:nvPr>
        </p:nvSpPr>
        <p:spPr>
          <a:xfrm>
            <a:off x="457200" y="7342632"/>
            <a:ext cx="6675120" cy="457200"/>
          </a:xfr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Tree>
    <p:extLst>
      <p:ext uri="{BB962C8B-B14F-4D97-AF65-F5344CB8AC3E}">
        <p14:creationId xmlns:p14="http://schemas.microsoft.com/office/powerpoint/2010/main" val="2603005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02-LEFT-WHITE">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A055679-1A3C-2845-A91E-55DA2FBE75F0}"/>
              </a:ext>
            </a:extLst>
          </p:cNvPr>
          <p:cNvSpPr/>
          <p:nvPr userDrawn="1"/>
        </p:nvSpPr>
        <p:spPr>
          <a:xfrm>
            <a:off x="7315201" y="-2"/>
            <a:ext cx="7315199" cy="2765145"/>
          </a:xfrm>
          <a:prstGeom prst="rect">
            <a:avLst/>
          </a:prstGeom>
          <a:solidFill>
            <a:schemeClr val="accent1">
              <a:lumMod val="50000"/>
            </a:schemeClr>
          </a:solidFill>
        </p:spPr>
        <p:txBody>
          <a:bodyPr wrap="square" lIns="0" tIns="0" rIns="0" bIns="0" rtlCol="0" anchor="ctr">
            <a:noAutofit/>
          </a:bodyPr>
          <a:lstStyle/>
          <a:p>
            <a:pPr marL="0" marR="0" lvl="0" indent="0" algn="ctr" defTabSz="274318" rtl="0" eaLnBrk="1" fontAlgn="auto" latinLnBrk="0" hangingPunct="0">
              <a:lnSpc>
                <a:spcPct val="100000"/>
              </a:lnSpc>
              <a:spcBef>
                <a:spcPts val="0"/>
              </a:spcBef>
              <a:spcAft>
                <a:spcPts val="0"/>
              </a:spcAft>
              <a:buClrTx/>
              <a:buSzTx/>
              <a:buFontTx/>
              <a:buNone/>
              <a:tabLst/>
              <a:defRPr/>
            </a:pPr>
            <a:endParaRPr kumimoji="0" lang="en-US" sz="720" b="0" i="0" u="none" strike="noStrike" kern="0" cap="none" spc="0" normalizeH="0" baseline="0" noProof="0" dirty="0">
              <a:ln>
                <a:noFill/>
              </a:ln>
              <a:solidFill>
                <a:srgbClr val="000000"/>
              </a:solidFill>
              <a:effectLst/>
              <a:uLnTx/>
              <a:uFillTx/>
              <a:latin typeface="Tahoma" panose="020B0604030504040204" pitchFamily="34" charset="0"/>
              <a:ea typeface="+mn-ea"/>
              <a:cs typeface="Tahoma" panose="020B0604030504040204" pitchFamily="34" charset="0"/>
              <a:sym typeface="IBM Plex Sans"/>
            </a:endParaRPr>
          </a:p>
        </p:txBody>
      </p:sp>
      <p:sp>
        <p:nvSpPr>
          <p:cNvPr id="8" name="Rectangle 13">
            <a:extLst>
              <a:ext uri="{FF2B5EF4-FFF2-40B4-BE49-F238E27FC236}">
                <a16:creationId xmlns:a16="http://schemas.microsoft.com/office/drawing/2014/main" id="{DB2C3EFB-39D5-F148-9EE1-89EEEADAA4B8}"/>
              </a:ext>
            </a:extLst>
          </p:cNvPr>
          <p:cNvSpPr/>
          <p:nvPr userDrawn="1"/>
        </p:nvSpPr>
        <p:spPr>
          <a:xfrm>
            <a:off x="7315200" y="2765146"/>
            <a:ext cx="7315200" cy="2765145"/>
          </a:xfrm>
          <a:prstGeom prst="rect">
            <a:avLst/>
          </a:prstGeom>
          <a:solidFill>
            <a:schemeClr val="accent1">
              <a:lumMod val="75000"/>
            </a:schemeClr>
          </a:solidFill>
        </p:spPr>
        <p:txBody>
          <a:bodyPr wrap="square" lIns="0" tIns="0" rIns="0" bIns="0" rtlCol="0" anchor="ctr">
            <a:noAutofit/>
          </a:bodyPr>
          <a:lstStyle/>
          <a:p>
            <a:pPr marL="0" marR="0" lvl="0" indent="0" algn="ctr" defTabSz="274318" rtl="0" eaLnBrk="1" fontAlgn="auto" latinLnBrk="0" hangingPunct="0">
              <a:lnSpc>
                <a:spcPct val="100000"/>
              </a:lnSpc>
              <a:spcBef>
                <a:spcPts val="0"/>
              </a:spcBef>
              <a:spcAft>
                <a:spcPts val="0"/>
              </a:spcAft>
              <a:buClrTx/>
              <a:buSzTx/>
              <a:buFontTx/>
              <a:buNone/>
              <a:tabLst/>
              <a:defRPr/>
            </a:pPr>
            <a:endParaRPr kumimoji="0" lang="en-US" sz="720" b="0" i="0" u="none" strike="noStrike" kern="0" cap="none" spc="0" normalizeH="0" baseline="0" noProof="0" dirty="0">
              <a:ln>
                <a:noFill/>
              </a:ln>
              <a:solidFill>
                <a:srgbClr val="FFFFFF"/>
              </a:solidFill>
              <a:effectLst/>
              <a:uLnTx/>
              <a:uFillTx/>
              <a:latin typeface="Tahoma" panose="020B0604030504040204" pitchFamily="34" charset="0"/>
              <a:ea typeface="+mn-ea"/>
              <a:cs typeface="Tahoma" panose="020B0604030504040204" pitchFamily="34" charset="0"/>
              <a:sym typeface="IBM Plex Sans"/>
            </a:endParaRPr>
          </a:p>
        </p:txBody>
      </p:sp>
      <p:sp>
        <p:nvSpPr>
          <p:cNvPr id="9" name="Rectangle 18">
            <a:extLst>
              <a:ext uri="{FF2B5EF4-FFF2-40B4-BE49-F238E27FC236}">
                <a16:creationId xmlns:a16="http://schemas.microsoft.com/office/drawing/2014/main" id="{4D2BE323-EF77-AF42-9704-37BCD3BD51FE}"/>
              </a:ext>
            </a:extLst>
          </p:cNvPr>
          <p:cNvSpPr/>
          <p:nvPr userDrawn="1"/>
        </p:nvSpPr>
        <p:spPr>
          <a:xfrm>
            <a:off x="7310775" y="5530291"/>
            <a:ext cx="7315200" cy="2699309"/>
          </a:xfrm>
          <a:prstGeom prst="rect">
            <a:avLst/>
          </a:prstGeom>
          <a:solidFill>
            <a:schemeClr val="accent2">
              <a:lumMod val="60000"/>
              <a:lumOff val="40000"/>
            </a:schemeClr>
          </a:solidFill>
        </p:spPr>
        <p:txBody>
          <a:bodyPr wrap="square" lIns="0" tIns="0" rIns="0" bIns="0" rtlCol="0" anchor="ctr">
            <a:noAutofit/>
          </a:bodyPr>
          <a:lstStyle/>
          <a:p>
            <a:pPr marL="0" marR="0" lvl="0" indent="0" algn="ctr" defTabSz="274318" rtl="0" eaLnBrk="1" fontAlgn="auto" latinLnBrk="0" hangingPunct="0">
              <a:lnSpc>
                <a:spcPct val="100000"/>
              </a:lnSpc>
              <a:spcBef>
                <a:spcPts val="0"/>
              </a:spcBef>
              <a:spcAft>
                <a:spcPts val="0"/>
              </a:spcAft>
              <a:buClrTx/>
              <a:buSzTx/>
              <a:buFontTx/>
              <a:buNone/>
              <a:tabLst/>
              <a:defRPr/>
            </a:pPr>
            <a:endParaRPr kumimoji="0" lang="en-US" sz="720" b="0" i="0" u="none" strike="noStrike" kern="0" cap="none" spc="0" normalizeH="0" baseline="0" noProof="0" dirty="0">
              <a:ln>
                <a:noFill/>
              </a:ln>
              <a:solidFill>
                <a:srgbClr val="FFFFFF"/>
              </a:solidFill>
              <a:effectLst/>
              <a:uLnTx/>
              <a:uFillTx/>
              <a:latin typeface="Tahoma" panose="020B0604030504040204" pitchFamily="34" charset="0"/>
              <a:ea typeface="+mn-ea"/>
              <a:cs typeface="Tahoma" panose="020B0604030504040204" pitchFamily="34" charset="0"/>
              <a:sym typeface="IBM Plex Sans"/>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2CD69E0-6061-B342-B7FA-E35231401ABA}"/>
              </a:ext>
            </a:extLst>
          </p:cNvPr>
          <p:cNvSpPr/>
          <p:nvPr userDrawn="1"/>
        </p:nvSpPr>
        <p:spPr>
          <a:xfrm>
            <a:off x="0" y="0"/>
            <a:ext cx="73152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10" name="Footer Placeholder 3">
            <a:extLst>
              <a:ext uri="{FF2B5EF4-FFF2-40B4-BE49-F238E27FC236}">
                <a16:creationId xmlns:a16="http://schemas.microsoft.com/office/drawing/2014/main" id="{B431D3F6-3856-1F4B-9FE4-AF8129940B89}"/>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tx1"/>
                </a:solidFill>
                <a:effectLst/>
                <a:latin typeface="Tahoma" panose="020B0604030504040204" pitchFamily="34" charset="0"/>
                <a:ea typeface="+mn-ea"/>
                <a:cs typeface="+mn-cs"/>
              </a:rPr>
              <a:t>IBM Services </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tx1"/>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192103588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236"/>
            <a:endParaRPr lang="en-US" sz="2160" dirty="0">
              <a:solidFill>
                <a:srgbClr val="051243"/>
              </a:solidFill>
              <a:latin typeface="Arial Regular" charset="0"/>
            </a:endParaRPr>
          </a:p>
        </p:txBody>
      </p:sp>
      <p:sp>
        <p:nvSpPr>
          <p:cNvPr id="2" name="Title 1"/>
          <p:cNvSpPr>
            <a:spLocks noGrp="1"/>
          </p:cNvSpPr>
          <p:nvPr>
            <p:ph type="title" hasCustomPrompt="1"/>
          </p:nvPr>
        </p:nvSpPr>
        <p:spPr>
          <a:xfrm>
            <a:off x="457200" y="685800"/>
            <a:ext cx="12344400" cy="1143000"/>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0" y="2057400"/>
            <a:ext cx="6629400" cy="52578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0" name="Content Placeholder 2"/>
          <p:cNvSpPr>
            <a:spLocks noGrp="1"/>
          </p:cNvSpPr>
          <p:nvPr>
            <p:ph idx="13"/>
          </p:nvPr>
        </p:nvSpPr>
        <p:spPr>
          <a:xfrm>
            <a:off x="7315200" y="2057400"/>
            <a:ext cx="685800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3"/>
          <p:cNvSpPr>
            <a:spLocks noGrp="1"/>
          </p:cNvSpPr>
          <p:nvPr>
            <p:ph type="body" sz="quarter" idx="14" hasCustomPrompt="1"/>
          </p:nvPr>
        </p:nvSpPr>
        <p:spPr>
          <a:xfrm>
            <a:off x="457200" y="7342632"/>
            <a:ext cx="6675120" cy="457200"/>
          </a:xfr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Tree>
    <p:extLst>
      <p:ext uri="{BB962C8B-B14F-4D97-AF65-F5344CB8AC3E}">
        <p14:creationId xmlns:p14="http://schemas.microsoft.com/office/powerpoint/2010/main" val="278879564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236"/>
            <a:endParaRPr lang="en-US" sz="2160" dirty="0">
              <a:solidFill>
                <a:srgbClr val="051243"/>
              </a:solidFill>
              <a:latin typeface="Arial Regular" charset="0"/>
            </a:endParaRPr>
          </a:p>
        </p:txBody>
      </p:sp>
      <p:sp>
        <p:nvSpPr>
          <p:cNvPr id="2" name="Title 1"/>
          <p:cNvSpPr>
            <a:spLocks noGrp="1"/>
          </p:cNvSpPr>
          <p:nvPr>
            <p:ph type="title" hasCustomPrompt="1"/>
          </p:nvPr>
        </p:nvSpPr>
        <p:spPr>
          <a:xfrm>
            <a:off x="457200" y="685800"/>
            <a:ext cx="12344400" cy="1143000"/>
          </a:xfrm>
        </p:spPr>
        <p:txBody>
          <a:bodyPr>
            <a:noAutofit/>
          </a:bodyPr>
          <a:lstStyle>
            <a:lvl1pPr>
              <a:defRPr>
                <a:solidFill>
                  <a:schemeClr val="tx1"/>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0" y="2057400"/>
            <a:ext cx="29718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7315200" y="2057400"/>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657600" y="2057400"/>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10972800" y="2057400"/>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3"/>
          <p:cNvSpPr>
            <a:spLocks noGrp="1"/>
          </p:cNvSpPr>
          <p:nvPr>
            <p:ph type="body" sz="quarter" idx="14" hasCustomPrompt="1"/>
          </p:nvPr>
        </p:nvSpPr>
        <p:spPr>
          <a:xfrm>
            <a:off x="457200" y="7342632"/>
            <a:ext cx="6675120" cy="457200"/>
          </a:xfr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Tree>
    <p:extLst>
      <p:ext uri="{BB962C8B-B14F-4D97-AF65-F5344CB8AC3E}">
        <p14:creationId xmlns:p14="http://schemas.microsoft.com/office/powerpoint/2010/main" val="27637877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85800"/>
            <a:ext cx="12344400" cy="1143000"/>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0" y="2057400"/>
            <a:ext cx="6629400" cy="52578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0" name="Content Placeholder 2"/>
          <p:cNvSpPr>
            <a:spLocks noGrp="1"/>
          </p:cNvSpPr>
          <p:nvPr>
            <p:ph idx="13"/>
          </p:nvPr>
        </p:nvSpPr>
        <p:spPr>
          <a:xfrm>
            <a:off x="7315200" y="2057400"/>
            <a:ext cx="685800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3"/>
          <p:cNvSpPr>
            <a:spLocks noGrp="1"/>
          </p:cNvSpPr>
          <p:nvPr>
            <p:ph type="body" sz="quarter" idx="14" hasCustomPrompt="1"/>
          </p:nvPr>
        </p:nvSpPr>
        <p:spPr>
          <a:xfrm>
            <a:off x="457200" y="7342632"/>
            <a:ext cx="6675120" cy="457200"/>
          </a:xfr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Tree>
    <p:extLst>
      <p:ext uri="{BB962C8B-B14F-4D97-AF65-F5344CB8AC3E}">
        <p14:creationId xmlns:p14="http://schemas.microsoft.com/office/powerpoint/2010/main" val="89137602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85800"/>
            <a:ext cx="12344400" cy="1143000"/>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0" y="2057400"/>
            <a:ext cx="29718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7315200" y="2057400"/>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657600" y="2057400"/>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10972800" y="2057400"/>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3"/>
          <p:cNvSpPr>
            <a:spLocks noGrp="1"/>
          </p:cNvSpPr>
          <p:nvPr>
            <p:ph type="body" sz="quarter" idx="14" hasCustomPrompt="1"/>
          </p:nvPr>
        </p:nvSpPr>
        <p:spPr>
          <a:xfrm>
            <a:off x="457200" y="7342632"/>
            <a:ext cx="6629400" cy="457200"/>
          </a:xfr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Tree>
    <p:extLst>
      <p:ext uri="{BB962C8B-B14F-4D97-AF65-F5344CB8AC3E}">
        <p14:creationId xmlns:p14="http://schemas.microsoft.com/office/powerpoint/2010/main" val="132498158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236"/>
            <a:endParaRPr lang="en-US" sz="2160" dirty="0">
              <a:solidFill>
                <a:srgbClr val="051243"/>
              </a:solidFill>
              <a:latin typeface="Arial Regular" charset="0"/>
            </a:endParaRPr>
          </a:p>
        </p:txBody>
      </p:sp>
      <p:sp>
        <p:nvSpPr>
          <p:cNvPr id="2" name="Title 1"/>
          <p:cNvSpPr>
            <a:spLocks noGrp="1"/>
          </p:cNvSpPr>
          <p:nvPr>
            <p:ph type="title"/>
          </p:nvPr>
        </p:nvSpPr>
        <p:spPr>
          <a:xfrm>
            <a:off x="457200" y="2057400"/>
            <a:ext cx="2971800" cy="3657600"/>
          </a:xfrm>
        </p:spPr>
        <p:txBody>
          <a:bodyPr>
            <a:noAutofit/>
          </a:bodyPr>
          <a:lstStyle/>
          <a:p>
            <a:r>
              <a:rPr lang="en-US"/>
              <a:t>Click to edit Master title style</a:t>
            </a:r>
            <a:endParaRPr lang="en-US" dirty="0"/>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5" y="7818136"/>
            <a:ext cx="566118" cy="228600"/>
          </a:xfrm>
          <a:prstGeom prst="rect">
            <a:avLst/>
          </a:prstGeom>
        </p:spPr>
      </p:pic>
      <p:sp>
        <p:nvSpPr>
          <p:cNvPr id="9" name="Content Placeholder 2"/>
          <p:cNvSpPr>
            <a:spLocks noGrp="1"/>
          </p:cNvSpPr>
          <p:nvPr>
            <p:ph idx="10"/>
          </p:nvPr>
        </p:nvSpPr>
        <p:spPr>
          <a:xfrm>
            <a:off x="7315200" y="2057400"/>
            <a:ext cx="3429000" cy="52578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3886200" y="2057400"/>
            <a:ext cx="3200400" cy="52578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10972800" y="2057400"/>
            <a:ext cx="3429000" cy="52578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23"/>
          <p:cNvSpPr>
            <a:spLocks noGrp="1"/>
          </p:cNvSpPr>
          <p:nvPr>
            <p:ph type="body" sz="quarter" idx="15" hasCustomPrompt="1"/>
          </p:nvPr>
        </p:nvSpPr>
        <p:spPr>
          <a:xfrm>
            <a:off x="457201" y="7315200"/>
            <a:ext cx="3017521" cy="484632"/>
          </a:xfr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IBM Services</a:t>
            </a:r>
          </a:p>
        </p:txBody>
      </p:sp>
    </p:spTree>
    <p:extLst>
      <p:ext uri="{BB962C8B-B14F-4D97-AF65-F5344CB8AC3E}">
        <p14:creationId xmlns:p14="http://schemas.microsoft.com/office/powerpoint/2010/main" val="301286945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236"/>
            <a:endParaRPr lang="en-US" sz="2160" dirty="0">
              <a:solidFill>
                <a:srgbClr val="051243"/>
              </a:solidFill>
              <a:latin typeface="Arial Regular" charset="0"/>
            </a:endParaRPr>
          </a:p>
        </p:txBody>
      </p:sp>
      <p:sp>
        <p:nvSpPr>
          <p:cNvPr id="2" name="Title 1"/>
          <p:cNvSpPr>
            <a:spLocks noGrp="1"/>
          </p:cNvSpPr>
          <p:nvPr>
            <p:ph type="title"/>
          </p:nvPr>
        </p:nvSpPr>
        <p:spPr>
          <a:xfrm>
            <a:off x="457200" y="2057400"/>
            <a:ext cx="2971800" cy="3657600"/>
          </a:xfrm>
        </p:spPr>
        <p:txBody>
          <a:bodyPr>
            <a:noAutofit/>
          </a:bodyPr>
          <a:lstStyle/>
          <a:p>
            <a:r>
              <a:rPr lang="en-US"/>
              <a:t>Click to edit Master title style</a:t>
            </a:r>
            <a:endParaRPr lang="en-US" dirty="0"/>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Content Placeholder 2"/>
          <p:cNvSpPr>
            <a:spLocks noGrp="1"/>
          </p:cNvSpPr>
          <p:nvPr>
            <p:ph idx="10"/>
          </p:nvPr>
        </p:nvSpPr>
        <p:spPr>
          <a:xfrm>
            <a:off x="7315200" y="2057400"/>
            <a:ext cx="3429000" cy="52578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3886200" y="2057400"/>
            <a:ext cx="3200400" cy="52578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10972800" y="2057400"/>
            <a:ext cx="3429000" cy="52578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23"/>
          <p:cNvSpPr>
            <a:spLocks noGrp="1"/>
          </p:cNvSpPr>
          <p:nvPr>
            <p:ph type="body" sz="quarter" idx="15" hasCustomPrompt="1"/>
          </p:nvPr>
        </p:nvSpPr>
        <p:spPr>
          <a:xfrm>
            <a:off x="457201" y="7315200"/>
            <a:ext cx="3017521" cy="484632"/>
          </a:xfrm>
        </p:spPr>
        <p:txBody>
          <a:bodyPr tIns="0" anchor="b"/>
          <a:lstStyle>
            <a:lvl1pPr>
              <a:defRPr sz="800" b="0">
                <a:solidFill>
                  <a:schemeClr val="tx1">
                    <a:alpha val="70000"/>
                  </a:schemeClr>
                </a:solidFill>
                <a:latin typeface="Tahoma" panose="020B0604030504040204" pitchFamily="34" charset="0"/>
                <a:ea typeface="Tahoma" panose="020B0604030504040204" pitchFamily="34" charset="0"/>
                <a:cs typeface="Tahoma" panose="020B0604030504040204" pitchFamily="34"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1" y="7899656"/>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a:t>
              </a:r>
              <a:r>
                <a:rPr lang="en-US" sz="400"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 </a:t>
              </a:r>
              <a:r>
                <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2018 IBM Corporation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smtClean="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pPr>
                  <a:defRPr/>
                </a:pPr>
                <a:t>23 November 2021</a:t>
              </a:fld>
              <a:endPar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16"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3FD999D4-B456-9943-89B7-30D56181CE18}" type="slidenum">
              <a:rPr lang="en-US" sz="800" smtClean="0">
                <a:solidFill>
                  <a:srgbClr val="000000"/>
                </a:solidFill>
                <a:latin typeface="Tahoma" panose="020B0604030504040204" pitchFamily="34" charset="0"/>
                <a:ea typeface="Tahoma" panose="020B0604030504040204" pitchFamily="34" charset="0"/>
                <a:cs typeface="Tahoma" panose="020B0604030504040204" pitchFamily="34" charset="0"/>
              </a:rPr>
              <a:pPr/>
              <a:t>‹#›</a:t>
            </a:fld>
            <a:endParaRPr lang="en-US" sz="800"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9794323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236"/>
            <a:endParaRPr lang="en-US" sz="2160" dirty="0">
              <a:solidFill>
                <a:srgbClr val="051243"/>
              </a:solidFill>
              <a:latin typeface="Arial Regular" charset="0"/>
            </a:endParaRPr>
          </a:p>
        </p:txBody>
      </p:sp>
      <p:sp>
        <p:nvSpPr>
          <p:cNvPr id="2" name="Title 1"/>
          <p:cNvSpPr>
            <a:spLocks noGrp="1"/>
          </p:cNvSpPr>
          <p:nvPr>
            <p:ph type="title"/>
          </p:nvPr>
        </p:nvSpPr>
        <p:spPr>
          <a:xfrm>
            <a:off x="457200" y="2057400"/>
            <a:ext cx="2971800" cy="3657600"/>
          </a:xfrm>
        </p:spPr>
        <p:txBody>
          <a:bodyPr>
            <a:noAutofit/>
          </a:bodyPr>
          <a:lstStyle/>
          <a:p>
            <a:r>
              <a:rPr lang="en-US"/>
              <a:t>Click to edit Master title style</a:t>
            </a:r>
            <a:endParaRPr lang="en-US" dirty="0"/>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Content Placeholder 2"/>
          <p:cNvSpPr>
            <a:spLocks noGrp="1"/>
          </p:cNvSpPr>
          <p:nvPr>
            <p:ph idx="10"/>
          </p:nvPr>
        </p:nvSpPr>
        <p:spPr>
          <a:xfrm>
            <a:off x="7315200" y="2057400"/>
            <a:ext cx="3429000" cy="52578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3886200" y="2057400"/>
            <a:ext cx="3200400" cy="52578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10972800" y="0"/>
            <a:ext cx="3657600" cy="82296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23"/>
          <p:cNvSpPr>
            <a:spLocks noGrp="1"/>
          </p:cNvSpPr>
          <p:nvPr>
            <p:ph type="body" sz="quarter" idx="15" hasCustomPrompt="1"/>
          </p:nvPr>
        </p:nvSpPr>
        <p:spPr>
          <a:xfrm>
            <a:off x="457201" y="7315200"/>
            <a:ext cx="3017521" cy="484632"/>
          </a:xfr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3" name="Group 12"/>
          <p:cNvGrpSpPr/>
          <p:nvPr userDrawn="1"/>
        </p:nvGrpSpPr>
        <p:grpSpPr>
          <a:xfrm>
            <a:off x="914401" y="7899656"/>
            <a:ext cx="2713350" cy="220571"/>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a:t>
              </a:r>
              <a:r>
                <a:rPr lang="en-US" sz="400"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 </a:t>
              </a:r>
              <a:r>
                <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2018 IBM Corporation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smtClean="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pPr>
                  <a:defRPr/>
                </a:pPr>
                <a:t>23 November 2021</a:t>
              </a:fld>
              <a:endPar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18"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3FD999D4-B456-9943-89B7-30D56181CE18}" type="slidenum">
              <a:rPr lang="en-US" sz="800" smtClean="0">
                <a:solidFill>
                  <a:srgbClr val="000000"/>
                </a:solidFill>
                <a:latin typeface="Tahoma" panose="020B0604030504040204" pitchFamily="34" charset="0"/>
                <a:ea typeface="Tahoma" panose="020B0604030504040204" pitchFamily="34" charset="0"/>
                <a:cs typeface="Tahoma" panose="020B0604030504040204" pitchFamily="34" charset="0"/>
              </a:rPr>
              <a:pPr/>
              <a:t>‹#›</a:t>
            </a:fld>
            <a:endParaRPr lang="en-US" sz="800"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3754821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236"/>
            <a:endParaRPr lang="en-US" sz="2160" dirty="0">
              <a:solidFill>
                <a:srgbClr val="051243"/>
              </a:solidFill>
              <a:latin typeface="Arial Regular" charset="0"/>
            </a:endParaRPr>
          </a:p>
        </p:txBody>
      </p:sp>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457200" y="2057400"/>
            <a:ext cx="6583680" cy="5257800"/>
          </a:xfrm>
          <a:prstGeom prst="rect">
            <a:avLst/>
          </a:prstGeom>
        </p:spPr>
        <p:txBody>
          <a:bodyPr tIns="0">
            <a:no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543800" y="2057400"/>
            <a:ext cx="6583680" cy="5257800"/>
          </a:xfrm>
          <a:prstGeom prst="rect">
            <a:avLst/>
          </a:prstGeo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5" y="7818136"/>
            <a:ext cx="566118" cy="228600"/>
          </a:xfrm>
          <a:prstGeom prst="rect">
            <a:avLst/>
          </a:prstGeom>
        </p:spPr>
      </p:pic>
      <p:sp>
        <p:nvSpPr>
          <p:cNvPr id="9" name="Text Placeholder 23"/>
          <p:cNvSpPr>
            <a:spLocks noGrp="1"/>
          </p:cNvSpPr>
          <p:nvPr>
            <p:ph type="body" sz="quarter" idx="14" hasCustomPrompt="1"/>
          </p:nvPr>
        </p:nvSpPr>
        <p:spPr>
          <a:xfrm>
            <a:off x="457200" y="7342632"/>
            <a:ext cx="6675120" cy="457200"/>
          </a:xfrm>
          <a:prstGeom prst="rect">
            <a:avLst/>
          </a:prstGeo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0"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363307677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236"/>
            <a:endParaRPr lang="en-US" sz="2160" dirty="0">
              <a:solidFill>
                <a:srgbClr val="051243"/>
              </a:solidFill>
              <a:latin typeface="Arial Regular" charset="0"/>
            </a:endParaRPr>
          </a:p>
        </p:txBody>
      </p:sp>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457200" y="2057400"/>
            <a:ext cx="6583680" cy="5257800"/>
          </a:xfrm>
          <a:prstGeom prst="rect">
            <a:avLst/>
          </a:prstGeom>
        </p:spPr>
        <p:txBody>
          <a:bodyPr tIns="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543800" y="2057400"/>
            <a:ext cx="6583680" cy="5257800"/>
          </a:xfrm>
          <a:prstGeom prst="rect">
            <a:avLst/>
          </a:prstGeom>
        </p:spPr>
        <p:txBody>
          <a:bodyPr t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6" y="7818136"/>
            <a:ext cx="566116" cy="228600"/>
          </a:xfrm>
          <a:prstGeom prst="rect">
            <a:avLst/>
          </a:prstGeom>
        </p:spPr>
      </p:pic>
      <p:sp>
        <p:nvSpPr>
          <p:cNvPr id="9" name="Text Placeholder 23"/>
          <p:cNvSpPr>
            <a:spLocks noGrp="1"/>
          </p:cNvSpPr>
          <p:nvPr>
            <p:ph type="body" sz="quarter" idx="14" hasCustomPrompt="1"/>
          </p:nvPr>
        </p:nvSpPr>
        <p:spPr>
          <a:xfrm>
            <a:off x="457200" y="7342632"/>
            <a:ext cx="6629400" cy="457200"/>
          </a:xfrm>
          <a:prstGeom prst="rect">
            <a:avLst/>
          </a:prstGeo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1"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208171650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236"/>
            <a:endParaRPr lang="en-US" sz="2160" dirty="0">
              <a:solidFill>
                <a:srgbClr val="051243"/>
              </a:solidFill>
              <a:latin typeface="Arial Regular" charset="0"/>
            </a:endParaRPr>
          </a:p>
        </p:txBody>
      </p:sp>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457200" y="2057400"/>
            <a:ext cx="6583680" cy="5257800"/>
          </a:xfrm>
          <a:prstGeom prst="rect">
            <a:avLst/>
          </a:prstGeom>
        </p:spPr>
        <p:txBody>
          <a:bodyPr tIns="0">
            <a:no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543800" y="2057400"/>
            <a:ext cx="6583680" cy="5257800"/>
          </a:xfrm>
          <a:prstGeom prst="rect">
            <a:avLst/>
          </a:prstGeom>
        </p:spPr>
        <p:txBody>
          <a:bodyPr t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5" y="7818136"/>
            <a:ext cx="566118" cy="228601"/>
          </a:xfrm>
          <a:prstGeom prst="rect">
            <a:avLst/>
          </a:prstGeom>
        </p:spPr>
      </p:pic>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26" y="7818136"/>
            <a:ext cx="566116" cy="228600"/>
          </a:xfrm>
          <a:prstGeom prst="rect">
            <a:avLst/>
          </a:prstGeom>
        </p:spPr>
      </p:pic>
      <p:sp>
        <p:nvSpPr>
          <p:cNvPr id="10" name="Text Placeholder 23"/>
          <p:cNvSpPr>
            <a:spLocks noGrp="1"/>
          </p:cNvSpPr>
          <p:nvPr>
            <p:ph type="body" sz="quarter" idx="14" hasCustomPrompt="1"/>
          </p:nvPr>
        </p:nvSpPr>
        <p:spPr>
          <a:xfrm>
            <a:off x="457200" y="7342632"/>
            <a:ext cx="6675120" cy="457200"/>
          </a:xfrm>
          <a:prstGeom prst="rect">
            <a:avLst/>
          </a:prstGeo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1"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1306273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2-LEFT-BLUE">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r"/>
              <a:t>‹#›</a:t>
            </a:fld>
            <a:endPar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2CD69E0-6061-B342-B7FA-E35231401ABA}"/>
              </a:ext>
            </a:extLst>
          </p:cNvPr>
          <p:cNvSpPr/>
          <p:nvPr userDrawn="1"/>
        </p:nvSpPr>
        <p:spPr>
          <a:xfrm>
            <a:off x="0" y="0"/>
            <a:ext cx="73152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Tahoma" panose="020B0604030504040204" pitchFamily="34" charset="0"/>
            </a:endParaRPr>
          </a:p>
        </p:txBody>
      </p:sp>
      <p:sp>
        <p:nvSpPr>
          <p:cNvPr id="7" name="Footer Placeholder 3">
            <a:extLst>
              <a:ext uri="{FF2B5EF4-FFF2-40B4-BE49-F238E27FC236}">
                <a16:creationId xmlns:a16="http://schemas.microsoft.com/office/drawing/2014/main" id="{49FCAC7C-26FB-514F-80B1-DF7714F76432}"/>
              </a:ext>
            </a:extLst>
          </p:cNvPr>
          <p:cNvSpPr txBox="1">
            <a:spLocks/>
          </p:cNvSpPr>
          <p:nvPr userDrawn="1"/>
        </p:nvSpPr>
        <p:spPr>
          <a:xfrm>
            <a:off x="4572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ltLang="zh-CN" sz="900" b="0" i="0" kern="1200" dirty="0">
                <a:solidFill>
                  <a:schemeClr val="bg2"/>
                </a:solidFill>
                <a:effectLst/>
                <a:latin typeface="Tahoma" panose="020B0604030504040204" pitchFamily="34" charset="0"/>
                <a:ea typeface="+mn-ea"/>
                <a:cs typeface="+mn-cs"/>
              </a:rPr>
              <a:t>IBM Services </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 202</a:t>
            </a:r>
            <a:r>
              <a:rPr lang="en-US" altLang="zh-CN" sz="900" b="0" i="0"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US" sz="900" b="0" i="0" dirty="0">
                <a:solidFill>
                  <a:schemeClr val="bg2"/>
                </a:solidFill>
                <a:latin typeface="Tahoma" panose="020B0604030504040204" pitchFamily="34" charset="0"/>
                <a:ea typeface="Tahoma" panose="020B0604030504040204" pitchFamily="34" charset="0"/>
                <a:cs typeface="Tahoma" panose="020B0604030504040204" pitchFamily="34" charset="0"/>
              </a:rPr>
              <a:t> IBM Corporation</a:t>
            </a:r>
          </a:p>
        </p:txBody>
      </p:sp>
    </p:spTree>
    <p:extLst>
      <p:ext uri="{BB962C8B-B14F-4D97-AF65-F5344CB8AC3E}">
        <p14:creationId xmlns:p14="http://schemas.microsoft.com/office/powerpoint/2010/main" val="206684230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a:xfrm>
            <a:off x="292418" y="7901940"/>
            <a:ext cx="586740" cy="220980"/>
          </a:xfrm>
          <a:prstGeom prst="rect">
            <a:avLst/>
          </a:prstGeom>
          <a:ln/>
        </p:spPr>
        <p:txBody>
          <a:bodyPr/>
          <a:lstStyle>
            <a:lvl1pPr>
              <a:defRPr>
                <a:latin typeface="Tahoma" panose="020B0604030504040204" pitchFamily="34" charset="0"/>
              </a:defRPr>
            </a:lvl1pPr>
          </a:lstStyle>
          <a:p>
            <a:fld id="{F1A54873-6BA4-F844-91D5-77DAF615476E}" type="slidenum">
              <a:rPr lang="en-US" altLang="x-none" smtClean="0"/>
              <a:pPr/>
              <a:t>‹#›</a:t>
            </a:fld>
            <a:endParaRPr lang="en-US" altLang="x-none" dirty="0"/>
          </a:p>
        </p:txBody>
      </p:sp>
      <p:sp>
        <p:nvSpPr>
          <p:cNvPr id="3" name="Rectangle 8"/>
          <p:cNvSpPr>
            <a:spLocks noGrp="1" noChangeArrowheads="1"/>
          </p:cNvSpPr>
          <p:nvPr>
            <p:ph type="ftr" sz="quarter" idx="11"/>
          </p:nvPr>
        </p:nvSpPr>
        <p:spPr>
          <a:xfrm>
            <a:off x="2486978" y="7844790"/>
            <a:ext cx="9509760" cy="220980"/>
          </a:xfrm>
          <a:prstGeom prst="rect">
            <a:avLst/>
          </a:prstGeom>
          <a:ln/>
        </p:spPr>
        <p:txBody>
          <a:bodyPr/>
          <a:lstStyle>
            <a:lvl1pPr>
              <a:defRPr>
                <a:latin typeface="Tahoma" panose="020B0604030504040204" pitchFamily="34" charset="0"/>
              </a:defRPr>
            </a:lvl1pPr>
          </a:lstStyle>
          <a:p>
            <a:pPr>
              <a:defRPr/>
            </a:pPr>
            <a:r>
              <a:rPr lang="en-US" dirty="0"/>
              <a:t>                                                                                           IBM Confidential</a:t>
            </a:r>
          </a:p>
        </p:txBody>
      </p:sp>
      <p:sp>
        <p:nvSpPr>
          <p:cNvPr id="4" name="Rectangle 9"/>
          <p:cNvSpPr>
            <a:spLocks noGrp="1" noChangeArrowheads="1"/>
          </p:cNvSpPr>
          <p:nvPr>
            <p:ph type="dt" sz="half" idx="12"/>
          </p:nvPr>
        </p:nvSpPr>
        <p:spPr>
          <a:xfrm>
            <a:off x="879159" y="7844790"/>
            <a:ext cx="2046923" cy="329566"/>
          </a:xfrm>
          <a:prstGeom prst="rect">
            <a:avLst/>
          </a:prstGeom>
          <a:ln/>
        </p:spPr>
        <p:txBody>
          <a:bodyPr/>
          <a:lstStyle>
            <a:lvl1pPr>
              <a:defRPr>
                <a:latin typeface="Tahoma" panose="020B0604030504040204" pitchFamily="34" charset="0"/>
              </a:defRPr>
            </a:lvl1pPr>
          </a:lstStyle>
          <a:p>
            <a:pPr>
              <a:defRPr/>
            </a:pPr>
            <a:fld id="{FBA96A7B-4002-7344-9714-FD46F011652C}" type="datetime1">
              <a:rPr lang="en-US" smtClean="0"/>
              <a:pPr>
                <a:defRPr/>
              </a:pPr>
              <a:t>11/23/21</a:t>
            </a:fld>
            <a:endParaRPr lang="en-US" dirty="0"/>
          </a:p>
        </p:txBody>
      </p:sp>
    </p:spTree>
    <p:extLst>
      <p:ext uri="{BB962C8B-B14F-4D97-AF65-F5344CB8AC3E}">
        <p14:creationId xmlns:p14="http://schemas.microsoft.com/office/powerpoint/2010/main" val="3643293020"/>
      </p:ext>
    </p:extLst>
  </p:cSld>
  <p:clrMapOvr>
    <a:masterClrMapping/>
  </p:clrMapOvr>
  <p:transition advClick="0"/>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2"/>
            <a:ext cx="12618720" cy="1590676"/>
          </a:xfrm>
        </p:spPr>
        <p:txBody>
          <a:bodyPr/>
          <a:lstStyle/>
          <a:p>
            <a:r>
              <a:rPr lang="en-US"/>
              <a:t>Click to edit Master title style</a:t>
            </a:r>
          </a:p>
        </p:txBody>
      </p:sp>
      <p:sp>
        <p:nvSpPr>
          <p:cNvPr id="3" name="Text Placeholder 2"/>
          <p:cNvSpPr>
            <a:spLocks noGrp="1"/>
          </p:cNvSpPr>
          <p:nvPr>
            <p:ph type="body" idx="1"/>
          </p:nvPr>
        </p:nvSpPr>
        <p:spPr>
          <a:xfrm>
            <a:off x="1007748"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8"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79159" y="7844790"/>
            <a:ext cx="2046923" cy="329566"/>
          </a:xfrm>
          <a:prstGeom prst="rect">
            <a:avLst/>
          </a:prstGeom>
        </p:spPr>
        <p:txBody>
          <a:bodyPr/>
          <a:lstStyle>
            <a:lvl1pPr>
              <a:defRPr>
                <a:latin typeface="Tahoma" panose="020B0604030504040204" pitchFamily="34" charset="0"/>
              </a:defRPr>
            </a:lvl1pPr>
          </a:lstStyle>
          <a:p>
            <a:fld id="{2E6A378F-44F8-EC4E-B5DF-520ADFFCC98D}" type="datetimeFigureOut">
              <a:rPr lang="en-US" smtClean="0"/>
              <a:pPr/>
              <a:t>11/23/21</a:t>
            </a:fld>
            <a:endParaRPr lang="en-US" dirty="0"/>
          </a:p>
        </p:txBody>
      </p:sp>
      <p:sp>
        <p:nvSpPr>
          <p:cNvPr id="8" name="Footer Placeholder 7"/>
          <p:cNvSpPr>
            <a:spLocks noGrp="1"/>
          </p:cNvSpPr>
          <p:nvPr>
            <p:ph type="ftr" sz="quarter" idx="11"/>
          </p:nvPr>
        </p:nvSpPr>
        <p:spPr>
          <a:xfrm>
            <a:off x="2486978" y="7844790"/>
            <a:ext cx="9509760" cy="220980"/>
          </a:xfrm>
          <a:prstGeom prst="rect">
            <a:avLst/>
          </a:prstGeom>
        </p:spPr>
        <p:txBody>
          <a:bodyPr/>
          <a:lstStyle>
            <a:lvl1pPr>
              <a:defRPr>
                <a:latin typeface="Tahoma" panose="020B0604030504040204" pitchFamily="34" charset="0"/>
              </a:defRPr>
            </a:lvl1pPr>
          </a:lstStyle>
          <a:p>
            <a:endParaRPr lang="en-US" dirty="0"/>
          </a:p>
        </p:txBody>
      </p:sp>
      <p:sp>
        <p:nvSpPr>
          <p:cNvPr id="9" name="Slide Number Placeholder 8"/>
          <p:cNvSpPr>
            <a:spLocks noGrp="1"/>
          </p:cNvSpPr>
          <p:nvPr>
            <p:ph type="sldNum" sz="quarter" idx="12"/>
          </p:nvPr>
        </p:nvSpPr>
        <p:spPr>
          <a:xfrm>
            <a:off x="292418" y="7901940"/>
            <a:ext cx="586740" cy="220980"/>
          </a:xfrm>
          <a:prstGeom prst="rect">
            <a:avLst/>
          </a:prstGeom>
        </p:spPr>
        <p:txBody>
          <a:bodyPr/>
          <a:lstStyle>
            <a:lvl1pPr>
              <a:defRPr>
                <a:latin typeface="Tahoma" panose="020B0604030504040204" pitchFamily="34" charset="0"/>
              </a:defRPr>
            </a:lvl1pPr>
          </a:lstStyle>
          <a:p>
            <a:fld id="{43BE768A-6491-384B-B14B-CB2EE7162E75}" type="slidenum">
              <a:rPr lang="en-US" smtClean="0"/>
              <a:pPr/>
              <a:t>‹#›</a:t>
            </a:fld>
            <a:endParaRPr lang="en-US" dirty="0"/>
          </a:p>
        </p:txBody>
      </p:sp>
    </p:spTree>
    <p:extLst>
      <p:ext uri="{BB962C8B-B14F-4D97-AF65-F5344CB8AC3E}">
        <p14:creationId xmlns:p14="http://schemas.microsoft.com/office/powerpoint/2010/main" val="425917704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005840" y="7627621"/>
            <a:ext cx="3291840" cy="438150"/>
          </a:xfrm>
          <a:prstGeom prst="rect">
            <a:avLst/>
          </a:prstGeom>
        </p:spPr>
        <p:txBody>
          <a:bodyPr/>
          <a:lstStyle>
            <a:lvl1pPr>
              <a:defRPr>
                <a:latin typeface="Tahoma" panose="020B0604030504040204" pitchFamily="34" charset="0"/>
              </a:defRPr>
            </a:lvl1pPr>
          </a:lstStyle>
          <a:p>
            <a:fld id="{F64F70F0-32BF-BC48-8EFE-931DB14BDE11}" type="datetimeFigureOut">
              <a:rPr lang="en-US" smtClean="0">
                <a:solidFill>
                  <a:prstClr val="black">
                    <a:tint val="75000"/>
                  </a:prstClr>
                </a:solidFill>
              </a:rPr>
              <a:pPr/>
              <a:t>11/23/21</a:t>
            </a:fld>
            <a:endParaRPr lang="en-US" dirty="0">
              <a:solidFill>
                <a:prstClr val="black">
                  <a:tint val="75000"/>
                </a:prstClr>
              </a:solidFill>
            </a:endParaRPr>
          </a:p>
        </p:txBody>
      </p:sp>
      <p:sp>
        <p:nvSpPr>
          <p:cNvPr id="5" name="Footer Placeholder 4"/>
          <p:cNvSpPr>
            <a:spLocks noGrp="1"/>
          </p:cNvSpPr>
          <p:nvPr>
            <p:ph type="ftr" sz="quarter" idx="11"/>
          </p:nvPr>
        </p:nvSpPr>
        <p:spPr>
          <a:xfrm>
            <a:off x="4846320" y="7627621"/>
            <a:ext cx="4937760" cy="438150"/>
          </a:xfrm>
          <a:prstGeom prst="rect">
            <a:avLst/>
          </a:prstGeom>
        </p:spPr>
        <p:txBody>
          <a:bodyPr/>
          <a:lstStyle>
            <a:lvl1pPr>
              <a:defRPr>
                <a:latin typeface="Tahoma" panose="020B0604030504040204" pitchFamily="34" charset="0"/>
              </a:defRPr>
            </a:lvl1p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10332720" y="7627621"/>
            <a:ext cx="3291840" cy="438150"/>
          </a:xfrm>
          <a:prstGeom prst="rect">
            <a:avLst/>
          </a:prstGeom>
        </p:spPr>
        <p:txBody>
          <a:bodyPr/>
          <a:lstStyle>
            <a:lvl1pPr>
              <a:defRPr>
                <a:latin typeface="Tahoma" panose="020B0604030504040204" pitchFamily="34" charset="0"/>
              </a:defRPr>
            </a:lvl1pPr>
          </a:lstStyle>
          <a:p>
            <a:fld id="{6250B93C-6C17-2E47-B126-32A97E44710C}"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3985231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COG_LT_1A">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236"/>
            <a:endParaRPr lang="en-US" sz="3120" dirty="0">
              <a:solidFill>
                <a:srgbClr val="051243"/>
              </a:solidFill>
              <a:latin typeface="Arial Regular" charset="0"/>
            </a:endParaRPr>
          </a:p>
        </p:txBody>
      </p:sp>
      <p:sp>
        <p:nvSpPr>
          <p:cNvPr id="2" name="Title 1"/>
          <p:cNvSpPr>
            <a:spLocks noGrp="1"/>
          </p:cNvSpPr>
          <p:nvPr>
            <p:ph type="title"/>
          </p:nvPr>
        </p:nvSpPr>
        <p:spPr>
          <a:xfrm>
            <a:off x="457200" y="2057400"/>
            <a:ext cx="2971800" cy="3657600"/>
          </a:xfrm>
        </p:spPr>
        <p:txBody>
          <a:bodyPr>
            <a:noAutofit/>
          </a:bodyPr>
          <a:lstStyle>
            <a:lvl1pPr>
              <a:defRPr>
                <a:solidFill>
                  <a:schemeClr val="bg1"/>
                </a:solidFill>
              </a:defRPr>
            </a:lvl1pPr>
          </a:lstStyle>
          <a:p>
            <a:r>
              <a:rPr lang="en-US"/>
              <a:t>Click to edit Master title style</a:t>
            </a:r>
            <a:endParaRPr lang="en-US" dirty="0"/>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a:t>Edit Master text styles</a:t>
            </a:r>
          </a:p>
        </p:txBody>
      </p:sp>
      <p:sp>
        <p:nvSpPr>
          <p:cNvPr id="10" name="Content Placeholder 2"/>
          <p:cNvSpPr>
            <a:spLocks noGrp="1"/>
          </p:cNvSpPr>
          <p:nvPr>
            <p:ph idx="12" hasCustomPrompt="1"/>
          </p:nvPr>
        </p:nvSpPr>
        <p:spPr>
          <a:xfrm>
            <a:off x="3886200" y="265176"/>
            <a:ext cx="10469880" cy="7450024"/>
          </a:xfrm>
        </p:spPr>
        <p:txBody>
          <a:bodyPr tIns="720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23"/>
          <p:cNvSpPr>
            <a:spLocks noGrp="1"/>
          </p:cNvSpPr>
          <p:nvPr>
            <p:ph type="body" sz="quarter" idx="15" hasCustomPrompt="1"/>
          </p:nvPr>
        </p:nvSpPr>
        <p:spPr>
          <a:xfrm>
            <a:off x="457201" y="7315200"/>
            <a:ext cx="3017521" cy="484632"/>
          </a:xfr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3" name="Group 12"/>
          <p:cNvGrpSpPr/>
          <p:nvPr userDrawn="1"/>
        </p:nvGrpSpPr>
        <p:grpSpPr>
          <a:xfrm>
            <a:off x="914401" y="7899656"/>
            <a:ext cx="2713350" cy="220571"/>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a:t>
              </a:r>
              <a:r>
                <a:rPr lang="en-US" sz="400"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 </a:t>
              </a:r>
              <a:r>
                <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2018 IBM Corporation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smtClean="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pPr>
                  <a:defRPr/>
                </a:pPr>
                <a:t>23 November 2021</a:t>
              </a:fld>
              <a:endPar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18"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3FD999D4-B456-9943-89B7-30D56181CE18}" type="slidenum">
              <a:rPr lang="en-US" sz="800" smtClean="0">
                <a:solidFill>
                  <a:srgbClr val="000000"/>
                </a:solidFill>
                <a:latin typeface="Tahoma" panose="020B0604030504040204" pitchFamily="34" charset="0"/>
                <a:ea typeface="Tahoma" panose="020B0604030504040204" pitchFamily="34" charset="0"/>
                <a:cs typeface="Tahoma" panose="020B0604030504040204" pitchFamily="34" charset="0"/>
              </a:rPr>
              <a:pPr/>
              <a:t>‹#›</a:t>
            </a:fld>
            <a:endParaRPr lang="en-US" sz="800"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9540850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2_2-2_Title and Content">
    <p:bg>
      <p:bgPr>
        <a:solidFill>
          <a:schemeClr val="bg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2" name="Content Placeholder 2"/>
          <p:cNvSpPr>
            <a:spLocks noGrp="1"/>
          </p:cNvSpPr>
          <p:nvPr>
            <p:ph idx="1"/>
          </p:nvPr>
        </p:nvSpPr>
        <p:spPr>
          <a:xfrm>
            <a:off x="454858" y="2057400"/>
            <a:ext cx="13716000" cy="5166170"/>
          </a:xfrm>
        </p:spPr>
        <p:txBody>
          <a:bodyPr>
            <a:noAutofit/>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itle 1"/>
          <p:cNvSpPr>
            <a:spLocks noGrp="1"/>
          </p:cNvSpPr>
          <p:nvPr>
            <p:ph type="title"/>
          </p:nvPr>
        </p:nvSpPr>
        <p:spPr>
          <a:xfrm>
            <a:off x="457200" y="685800"/>
            <a:ext cx="13716000" cy="1143000"/>
          </a:xfrm>
        </p:spPr>
        <p:txBody>
          <a:bodyPr>
            <a:noAutofit/>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
        <p:nvSpPr>
          <p:cNvPr id="20" name="Text Placeholder 23">
            <a:extLst>
              <a:ext uri="{FF2B5EF4-FFF2-40B4-BE49-F238E27FC236}">
                <a16:creationId xmlns:a16="http://schemas.microsoft.com/office/drawing/2014/main" id="{0FFCFB0B-A37A-4273-B412-D8B1726060BF}"/>
              </a:ext>
            </a:extLst>
          </p:cNvPr>
          <p:cNvSpPr>
            <a:spLocks noGrp="1"/>
          </p:cNvSpPr>
          <p:nvPr>
            <p:ph type="body" sz="quarter" idx="12" hasCustomPrompt="1"/>
          </p:nvPr>
        </p:nvSpPr>
        <p:spPr>
          <a:xfrm>
            <a:off x="454858" y="7223570"/>
            <a:ext cx="6583680" cy="457200"/>
          </a:xfrm>
        </p:spPr>
        <p:txBody>
          <a:bodyPr tIns="0" anchor="b"/>
          <a:lstStyle>
            <a:lvl1pPr>
              <a:defRPr lang="en-US" sz="800" b="0" i="0" kern="1200" dirty="0">
                <a:solidFill>
                  <a:schemeClr val="tx1">
                    <a:alpha val="70000"/>
                  </a:schemeClr>
                </a:solidFill>
                <a:latin typeface="Tahoma" panose="020B0604030504040204" pitchFamily="34" charset="0"/>
                <a:ea typeface="Tahoma" panose="020B0604030504040204" pitchFamily="34" charset="0"/>
                <a:cs typeface="Tahoma" panose="020B0604030504040204" pitchFamily="34" charset="0"/>
              </a:defRPr>
            </a:lvl1pPr>
            <a:lvl2pPr>
              <a:defRPr sz="900"/>
            </a:lvl2pPr>
            <a:lvl3pPr>
              <a:defRPr sz="900"/>
            </a:lvl3pPr>
            <a:lvl4pPr>
              <a:defRPr sz="900"/>
            </a:lvl4pPr>
            <a:lvl5pPr>
              <a:defRPr sz="900"/>
            </a:lvl5pPr>
          </a:lstStyle>
          <a:p>
            <a:pPr marL="0" lvl="0" indent="0" algn="l" defTabSz="1097302" rtl="0" eaLnBrk="1" latinLnBrk="0" hangingPunct="1">
              <a:lnSpc>
                <a:spcPct val="105000"/>
              </a:lnSpc>
              <a:spcBef>
                <a:spcPts val="600"/>
              </a:spcBef>
              <a:buFontTx/>
              <a:buNone/>
              <a:tabLst/>
            </a:pPr>
            <a:r>
              <a:rPr lang="en-US" dirty="0"/>
              <a:t>Source: Edit source here</a:t>
            </a:r>
          </a:p>
        </p:txBody>
      </p:sp>
    </p:spTree>
    <p:extLst>
      <p:ext uri="{BB962C8B-B14F-4D97-AF65-F5344CB8AC3E}">
        <p14:creationId xmlns:p14="http://schemas.microsoft.com/office/powerpoint/2010/main" val="36214151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_cov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CE7FD5D-B263-8E49-880F-69AAE5769FF0}"/>
              </a:ext>
            </a:extLst>
          </p:cNvPr>
          <p:cNvSpPr/>
          <p:nvPr userDrawn="1"/>
        </p:nvSpPr>
        <p:spPr bwMode="auto">
          <a:xfrm>
            <a:off x="7315200" y="0"/>
            <a:ext cx="7315200" cy="8229600"/>
          </a:xfrm>
          <a:prstGeom prst="rect">
            <a:avLst/>
          </a:prstGeom>
          <a:gradFill>
            <a:gsLst>
              <a:gs pos="0">
                <a:srgbClr val="78A9FF"/>
              </a:gs>
              <a:gs pos="30000">
                <a:schemeClr val="accent1"/>
              </a:gs>
              <a:gs pos="100000">
                <a:srgbClr val="001D6C"/>
              </a:gs>
              <a:gs pos="68000">
                <a:schemeClr val="accent2"/>
              </a:gs>
            </a:gsLst>
            <a:lin ang="5400000" scaled="0"/>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Tahoma" panose="020B0604030504040204" pitchFamily="34" charset="0"/>
            </a:endParaRPr>
          </a:p>
        </p:txBody>
      </p:sp>
      <p:pic>
        <p:nvPicPr>
          <p:cNvPr id="8" name="Picture 7">
            <a:extLst>
              <a:ext uri="{FF2B5EF4-FFF2-40B4-BE49-F238E27FC236}">
                <a16:creationId xmlns:a16="http://schemas.microsoft.com/office/drawing/2014/main" id="{335B5F52-A11E-084C-9646-0C7E6304772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606812" y="7818143"/>
            <a:ext cx="566118" cy="228601"/>
          </a:xfrm>
          <a:prstGeom prst="rect">
            <a:avLst/>
          </a:prstGeom>
        </p:spPr>
      </p:pic>
    </p:spTree>
    <p:extLst>
      <p:ext uri="{BB962C8B-B14F-4D97-AF65-F5344CB8AC3E}">
        <p14:creationId xmlns:p14="http://schemas.microsoft.com/office/powerpoint/2010/main" val="410257294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57200" y="640080"/>
            <a:ext cx="6627571" cy="1280160"/>
          </a:xfrm>
          <a:prstGeom prst="rect">
            <a:avLst/>
          </a:prstGeom>
        </p:spPr>
        <p:txBody>
          <a:bodyPr lIns="0" tIns="0" rIns="0" bIns="0"/>
          <a:lstStyle>
            <a:lvl1pPr>
              <a:defRPr b="0" i="0">
                <a:solidFill>
                  <a:schemeClr val="bg1"/>
                </a:solidFill>
                <a:latin typeface="Tahoma" panose="020B0604030504040204" pitchFamily="34" charset="0"/>
                <a:cs typeface="Tahoma" panose="020B0604030504040204" pitchFamily="34" charset="0"/>
              </a:defRPr>
            </a:lvl1pPr>
          </a:lstStyle>
          <a:p>
            <a:r>
              <a:rPr lang="en-US" dirty="0"/>
              <a:t>Click to edit Master title style</a:t>
            </a:r>
          </a:p>
        </p:txBody>
      </p:sp>
      <p:sp>
        <p:nvSpPr>
          <p:cNvPr id="8" name="Text Placeholder 1"/>
          <p:cNvSpPr>
            <a:spLocks noGrp="1"/>
          </p:cNvSpPr>
          <p:nvPr>
            <p:ph type="body" sz="quarter" idx="13"/>
          </p:nvPr>
        </p:nvSpPr>
        <p:spPr>
          <a:xfrm>
            <a:off x="457200" y="2057400"/>
            <a:ext cx="6598310" cy="5203546"/>
          </a:xfrm>
          <a:prstGeom prst="rect">
            <a:avLst/>
          </a:prstGeom>
        </p:spPr>
        <p:txBody>
          <a:bodyPr lIns="0" tIns="0" rIns="0" bIns="0"/>
          <a:lstStyle>
            <a:lvl1pPr>
              <a:spcBef>
                <a:spcPts val="0"/>
              </a:spcBef>
              <a:defRPr b="0" i="0">
                <a:solidFill>
                  <a:schemeClr val="bg1"/>
                </a:solidFill>
                <a:latin typeface="Tahoma" panose="020B0604030504040204" pitchFamily="34" charset="0"/>
                <a:cs typeface="Tahoma" panose="020B0604030504040204" pitchFamily="34" charset="0"/>
              </a:defRPr>
            </a:lvl1pPr>
            <a:lvl2pPr marL="0" indent="0">
              <a:spcBef>
                <a:spcPts val="0"/>
              </a:spcBef>
              <a:buNone/>
              <a:defRPr b="0" i="0">
                <a:solidFill>
                  <a:schemeClr val="bg1"/>
                </a:solidFill>
                <a:latin typeface="Tahoma" panose="020B0604030504040204" pitchFamily="34" charset="0"/>
                <a:cs typeface="Tahoma" panose="020B0604030504040204" pitchFamily="34" charset="0"/>
              </a:defRPr>
            </a:lvl2pPr>
            <a:lvl3pPr marL="322584" indent="0">
              <a:buNone/>
              <a:defRPr/>
            </a:lvl3pPr>
            <a:lvl4pPr marL="695970" indent="0">
              <a:buNone/>
              <a:defRPr/>
            </a:lvl4pPr>
            <a:lvl5pPr marL="101093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7666330" y="1989734"/>
            <a:ext cx="6598310" cy="5203546"/>
          </a:xfrm>
          <a:prstGeom prst="rect">
            <a:avLst/>
          </a:prstGeom>
        </p:spPr>
        <p:txBody>
          <a:bodyPr/>
          <a:lstStyle>
            <a:lvl1pPr>
              <a:spcBef>
                <a:spcPts val="0"/>
              </a:spcBef>
              <a:defRPr>
                <a:latin typeface="Tahoma" panose="020B0604030504040204" pitchFamily="34" charset="0"/>
                <a:cs typeface="Tahoma" panose="020B0604030504040204" pitchFamily="34" charset="0"/>
              </a:defRPr>
            </a:lvl1pPr>
            <a:lvl2pPr marL="0" indent="0">
              <a:spcBef>
                <a:spcPts val="0"/>
              </a:spcBef>
              <a:buNone/>
              <a:defRPr>
                <a:latin typeface="Tahoma" panose="020B0604030504040204" pitchFamily="34" charset="0"/>
                <a:cs typeface="Tahoma" panose="020B0604030504040204" pitchFamily="34" charset="0"/>
              </a:defRPr>
            </a:lvl2pPr>
            <a:lvl3pPr marL="322584" indent="0">
              <a:buNone/>
              <a:defRPr/>
            </a:lvl3pPr>
            <a:lvl4pPr marL="695970" indent="0">
              <a:buNone/>
              <a:defRPr/>
            </a:lvl4pPr>
            <a:lvl5pPr marL="101093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9795820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Tahoma" panose="020B0604030504040204" pitchFamily="34" charset="0"/>
                <a:ea typeface="Tahoma" panose="020B0604030504040204" pitchFamily="34" charset="0"/>
                <a:cs typeface="Tahoma" panose="020B0604030504040204"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latin typeface="Tahoma" panose="020B0604030504040204" pitchFamily="34" charset="0"/>
                <a:ea typeface="Tahoma" panose="020B0604030504040204" pitchFamily="34" charset="0"/>
                <a:cs typeface="Tahoma" panose="020B0604030504040204" pitchFamily="34" charset="0"/>
              </a:defRPr>
            </a:lvl1pPr>
            <a:lvl2pPr>
              <a:defRPr sz="900"/>
            </a:lvl2pPr>
            <a:lvl3pPr>
              <a:defRPr sz="900"/>
            </a:lvl3pPr>
            <a:lvl4pPr>
              <a:defRPr sz="900"/>
            </a:lvl4pPr>
            <a:lvl5pPr>
              <a:defRPr sz="900"/>
            </a:lvl5pPr>
          </a:lstStyle>
          <a:p>
            <a:pPr lvl="0"/>
            <a:r>
              <a:rPr lang="en-US" dirty="0"/>
              <a:t>Source: Edit source here</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124"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5"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7" name="Footer Placeholder 3">
            <a:extLst>
              <a:ext uri="{FF2B5EF4-FFF2-40B4-BE49-F238E27FC236}">
                <a16:creationId xmlns:a16="http://schemas.microsoft.com/office/drawing/2014/main" id="{C37B0EBA-EF83-984E-97CC-443597F05FF1}"/>
              </a:ext>
            </a:extLst>
          </p:cNvPr>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grpSp>
        <p:nvGrpSpPr>
          <p:cNvPr id="19" name="Group 18">
            <a:extLst>
              <a:ext uri="{FF2B5EF4-FFF2-40B4-BE49-F238E27FC236}">
                <a16:creationId xmlns:a16="http://schemas.microsoft.com/office/drawing/2014/main" id="{CB18DE36-D561-6149-9910-9ADA201F69C9}"/>
              </a:ext>
            </a:extLst>
          </p:cNvPr>
          <p:cNvGrpSpPr/>
          <p:nvPr userDrawn="1"/>
        </p:nvGrpSpPr>
        <p:grpSpPr>
          <a:xfrm>
            <a:off x="914400" y="7899655"/>
            <a:ext cx="2713350" cy="220571"/>
            <a:chOff x="914400" y="7899655"/>
            <a:chExt cx="2713350" cy="220571"/>
          </a:xfrm>
        </p:grpSpPr>
        <p:sp>
          <p:nvSpPr>
            <p:cNvPr id="20" name="Footer Placeholder 3">
              <a:extLst>
                <a:ext uri="{FF2B5EF4-FFF2-40B4-BE49-F238E27FC236}">
                  <a16:creationId xmlns:a16="http://schemas.microsoft.com/office/drawing/2014/main" id="{CA611C2B-0018-5C4F-A0F7-95681F46A2B2}"/>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a:t>
              </a:r>
              <a:r>
                <a:rPr lang="en-US" sz="400"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2019 IBM Corporation</a:t>
              </a:r>
              <a:r>
                <a:rPr lang="en-US" sz="799" b="0" i="0" baseline="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21" name="Date Placeholder 2">
              <a:extLst>
                <a:ext uri="{FF2B5EF4-FFF2-40B4-BE49-F238E27FC236}">
                  <a16:creationId xmlns:a16="http://schemas.microsoft.com/office/drawing/2014/main" id="{3F62D246-321A-B647-9BB7-E84CBAE7CFA5}"/>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169083178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10" name="Rectangle 9"/>
          <p:cNvSpPr/>
          <p:nvPr userDrawn="1"/>
        </p:nvSpPr>
        <p:spPr>
          <a:xfrm>
            <a:off x="0" y="2057400"/>
            <a:ext cx="14630400" cy="6172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pic>
        <p:nvPicPr>
          <p:cNvPr id="23" name="Picture 2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22" name="Title 1"/>
          <p:cNvSpPr>
            <a:spLocks noGrp="1"/>
          </p:cNvSpPr>
          <p:nvPr>
            <p:ph type="title"/>
          </p:nvPr>
        </p:nvSpPr>
        <p:spPr>
          <a:xfrm>
            <a:off x="457200" y="685800"/>
            <a:ext cx="13716000" cy="1143000"/>
          </a:xfrm>
        </p:spPr>
        <p:txBody>
          <a:bodyPr>
            <a:noAutofit/>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413600728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10_Title and Content">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tx1"/>
              </a:solidFill>
              <a:latin typeface="Arial Regular" charset="0"/>
            </a:endParaRPr>
          </a:p>
        </p:txBody>
      </p:sp>
      <p:sp>
        <p:nvSpPr>
          <p:cNvPr id="2" name="Title 1"/>
          <p:cNvSpPr>
            <a:spLocks noGrp="1"/>
          </p:cNvSpPr>
          <p:nvPr>
            <p:ph type="title"/>
          </p:nvPr>
        </p:nvSpPr>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tx1">
                    <a:alpha val="6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8" name="Footer Placeholder 3">
            <a:extLst>
              <a:ext uri="{FF2B5EF4-FFF2-40B4-BE49-F238E27FC236}">
                <a16:creationId xmlns:a16="http://schemas.microsoft.com/office/drawing/2014/main" id="{9D3ABB17-597B-5440-87D5-15A32F64018B}"/>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a:t>
            </a:r>
            <a:r>
              <a:rPr lang="en-US" sz="400"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2019 IBM Corporation</a:t>
            </a:r>
            <a:r>
              <a:rPr lang="en-US" sz="799" b="0" i="0" baseline="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19" name="Date Placeholder 2">
            <a:extLst>
              <a:ext uri="{FF2B5EF4-FFF2-40B4-BE49-F238E27FC236}">
                <a16:creationId xmlns:a16="http://schemas.microsoft.com/office/drawing/2014/main" id="{040C6770-4267-D64B-935D-C2528906D47D}"/>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53026078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theme" Target="../theme/theme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5" Type="http://schemas.openxmlformats.org/officeDocument/2006/relationships/slideLayout" Target="../slideLayouts/slideLayout73.xml"/><Relationship Id="rId10" Type="http://schemas.openxmlformats.org/officeDocument/2006/relationships/theme" Target="../theme/theme3.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theme" Target="../theme/theme4.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10" Type="http://schemas.openxmlformats.org/officeDocument/2006/relationships/slideLayout" Target="../slideLayouts/slideLayout87.xml"/><Relationship Id="rId19" Type="http://schemas.openxmlformats.org/officeDocument/2006/relationships/image" Target="../media/image4.png"/><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heme" Target="../theme/theme5.xml"/><Relationship Id="rId7" Type="http://schemas.openxmlformats.org/officeDocument/2006/relationships/image" Target="../media/image7.emf"/><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oleObject" Target="../embeddings/oleObject1.bin"/><Relationship Id="rId5" Type="http://schemas.openxmlformats.org/officeDocument/2006/relationships/tags" Target="../tags/tag1.xml"/><Relationship Id="rId4" Type="http://schemas.openxmlformats.org/officeDocument/2006/relationships/vmlDrawing" Target="../drawings/vmlDrawing1.v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3" Type="http://schemas.openxmlformats.org/officeDocument/2006/relationships/slideLayout" Target="../slideLayouts/slideLayout99.xml"/><Relationship Id="rId21" Type="http://schemas.openxmlformats.org/officeDocument/2006/relationships/image" Target="../media/image9.png"/><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theme" Target="../theme/theme6.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26" Type="http://schemas.openxmlformats.org/officeDocument/2006/relationships/slideLayout" Target="../slideLayouts/slideLayout141.xml"/><Relationship Id="rId3" Type="http://schemas.openxmlformats.org/officeDocument/2006/relationships/slideLayout" Target="../slideLayouts/slideLayout118.xml"/><Relationship Id="rId21" Type="http://schemas.openxmlformats.org/officeDocument/2006/relationships/slideLayout" Target="../slideLayouts/slideLayout136.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5" Type="http://schemas.openxmlformats.org/officeDocument/2006/relationships/slideLayout" Target="../slideLayouts/slideLayout140.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29" Type="http://schemas.openxmlformats.org/officeDocument/2006/relationships/theme" Target="../theme/theme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24" Type="http://schemas.openxmlformats.org/officeDocument/2006/relationships/slideLayout" Target="../slideLayouts/slideLayout139.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23" Type="http://schemas.openxmlformats.org/officeDocument/2006/relationships/slideLayout" Target="../slideLayouts/slideLayout138.xml"/><Relationship Id="rId28" Type="http://schemas.openxmlformats.org/officeDocument/2006/relationships/slideLayout" Target="../slideLayouts/slideLayout143.xml"/><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slideLayout" Target="../slideLayouts/slideLayout137.xml"/><Relationship Id="rId27" Type="http://schemas.openxmlformats.org/officeDocument/2006/relationships/slideLayout" Target="../slideLayouts/slideLayout142.xml"/><Relationship Id="rId30" Type="http://schemas.openxmlformats.org/officeDocument/2006/relationships/image" Target="../media/image12.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3" Type="http://schemas.openxmlformats.org/officeDocument/2006/relationships/slideLayout" Target="../slideLayouts/slideLayout146.xml"/><Relationship Id="rId21" Type="http://schemas.openxmlformats.org/officeDocument/2006/relationships/slideLayout" Target="../slideLayouts/slideLayout164.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0" Type="http://schemas.openxmlformats.org/officeDocument/2006/relationships/slideLayout" Target="../slideLayouts/slideLayout163.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24" Type="http://schemas.openxmlformats.org/officeDocument/2006/relationships/theme" Target="../theme/theme8.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23" Type="http://schemas.openxmlformats.org/officeDocument/2006/relationships/slideLayout" Target="../slideLayouts/slideLayout166.xml"/><Relationship Id="rId10" Type="http://schemas.openxmlformats.org/officeDocument/2006/relationships/slideLayout" Target="../slideLayouts/slideLayout153.xml"/><Relationship Id="rId19" Type="http://schemas.openxmlformats.org/officeDocument/2006/relationships/slideLayout" Target="../slideLayouts/slideLayout162.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 Id="rId22" Type="http://schemas.openxmlformats.org/officeDocument/2006/relationships/slideLayout" Target="../slideLayouts/slideLayout16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slideLayout" Target="../slideLayouts/slideLayout179.xml"/><Relationship Id="rId18" Type="http://schemas.openxmlformats.org/officeDocument/2006/relationships/slideLayout" Target="../slideLayouts/slideLayout184.xml"/><Relationship Id="rId26" Type="http://schemas.openxmlformats.org/officeDocument/2006/relationships/theme" Target="../theme/theme9.xml"/><Relationship Id="rId3" Type="http://schemas.openxmlformats.org/officeDocument/2006/relationships/slideLayout" Target="../slideLayouts/slideLayout169.xml"/><Relationship Id="rId21" Type="http://schemas.openxmlformats.org/officeDocument/2006/relationships/slideLayout" Target="../slideLayouts/slideLayout187.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17" Type="http://schemas.openxmlformats.org/officeDocument/2006/relationships/slideLayout" Target="../slideLayouts/slideLayout183.xml"/><Relationship Id="rId25" Type="http://schemas.openxmlformats.org/officeDocument/2006/relationships/slideLayout" Target="../slideLayouts/slideLayout191.xml"/><Relationship Id="rId2" Type="http://schemas.openxmlformats.org/officeDocument/2006/relationships/slideLayout" Target="../slideLayouts/slideLayout168.xml"/><Relationship Id="rId16" Type="http://schemas.openxmlformats.org/officeDocument/2006/relationships/slideLayout" Target="../slideLayouts/slideLayout182.xml"/><Relationship Id="rId20" Type="http://schemas.openxmlformats.org/officeDocument/2006/relationships/slideLayout" Target="../slideLayouts/slideLayout186.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24" Type="http://schemas.openxmlformats.org/officeDocument/2006/relationships/slideLayout" Target="../slideLayouts/slideLayout190.xml"/><Relationship Id="rId5" Type="http://schemas.openxmlformats.org/officeDocument/2006/relationships/slideLayout" Target="../slideLayouts/slideLayout171.xml"/><Relationship Id="rId15" Type="http://schemas.openxmlformats.org/officeDocument/2006/relationships/slideLayout" Target="../slideLayouts/slideLayout181.xml"/><Relationship Id="rId23" Type="http://schemas.openxmlformats.org/officeDocument/2006/relationships/slideLayout" Target="../slideLayouts/slideLayout189.xml"/><Relationship Id="rId10" Type="http://schemas.openxmlformats.org/officeDocument/2006/relationships/slideLayout" Target="../slideLayouts/slideLayout176.xml"/><Relationship Id="rId19" Type="http://schemas.openxmlformats.org/officeDocument/2006/relationships/slideLayout" Target="../slideLayouts/slideLayout185.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 Id="rId22" Type="http://schemas.openxmlformats.org/officeDocument/2006/relationships/slideLayout" Target="../slideLayouts/slideLayout188.xml"/><Relationship Id="rId27" Type="http://schemas.openxmlformats.org/officeDocument/2006/relationships/image" Target="../media/image2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165748"/>
      </p:ext>
    </p:extLst>
  </p:cSld>
  <p:clrMap bg1="lt1" tx1="dk1" bg2="lt2" tx2="dk2" accent1="accent1" accent2="accent2" accent3="accent3" accent4="accent4" accent5="accent5" accent6="accent6" hlink="hlink" folHlink="folHlink"/>
  <p:sldLayoutIdLst>
    <p:sldLayoutId id="2147483898" r:id="rId1"/>
    <p:sldLayoutId id="2147483893" r:id="rId2"/>
    <p:sldLayoutId id="2147483891" r:id="rId3"/>
    <p:sldLayoutId id="2147483995" r:id="rId4"/>
    <p:sldLayoutId id="2147483922" r:id="rId5"/>
    <p:sldLayoutId id="2147483903" r:id="rId6"/>
    <p:sldLayoutId id="2147484027" r:id="rId7"/>
    <p:sldLayoutId id="2147484028" r:id="rId8"/>
    <p:sldLayoutId id="2147483945" r:id="rId9"/>
    <p:sldLayoutId id="2147483928" r:id="rId10"/>
    <p:sldLayoutId id="2147484007" r:id="rId11"/>
    <p:sldLayoutId id="2147483987" r:id="rId12"/>
    <p:sldLayoutId id="2147483988" r:id="rId13"/>
    <p:sldLayoutId id="2147483989" r:id="rId14"/>
    <p:sldLayoutId id="2147483999" r:id="rId15"/>
    <p:sldLayoutId id="2147484006" r:id="rId16"/>
    <p:sldLayoutId id="2147484010" r:id="rId17"/>
    <p:sldLayoutId id="2147484488" r:id="rId18"/>
    <p:sldLayoutId id="2147484015" r:id="rId19"/>
    <p:sldLayoutId id="2147483919" r:id="rId20"/>
    <p:sldLayoutId id="2147484539" r:id="rId21"/>
    <p:sldLayoutId id="2147483980" r:id="rId22"/>
    <p:sldLayoutId id="2147483981" r:id="rId23"/>
    <p:sldLayoutId id="2147483918" r:id="rId24"/>
    <p:sldLayoutId id="2147483979" r:id="rId25"/>
    <p:sldLayoutId id="2147483924" r:id="rId26"/>
    <p:sldLayoutId id="2147484001" r:id="rId27"/>
    <p:sldLayoutId id="2147483950" r:id="rId28"/>
    <p:sldLayoutId id="2147483982" r:id="rId29"/>
    <p:sldLayoutId id="2147483983" r:id="rId30"/>
    <p:sldLayoutId id="2147483997" r:id="rId31"/>
    <p:sldLayoutId id="2147484004" r:id="rId32"/>
    <p:sldLayoutId id="2147484005" r:id="rId33"/>
    <p:sldLayoutId id="2147483992" r:id="rId34"/>
    <p:sldLayoutId id="2147484003" r:id="rId35"/>
    <p:sldLayoutId id="2147484490" r:id="rId36"/>
    <p:sldLayoutId id="2147484012" r:id="rId37"/>
    <p:sldLayoutId id="2147484013" r:id="rId38"/>
    <p:sldLayoutId id="2147484052" r:id="rId39"/>
    <p:sldLayoutId id="2147484053" r:id="rId40"/>
  </p:sldLayoutIdLst>
  <p:hf sldNum="0" hdr="0" dt="0"/>
  <p:txStyles>
    <p:titleStyle>
      <a:lvl1pPr algn="l" defTabSz="1097280"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12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2" userDrawn="1">
          <p15:clr>
            <a:srgbClr val="5ACBF0"/>
          </p15:clr>
        </p15:guide>
        <p15:guide id="2" pos="4608" userDrawn="1">
          <p15:clr>
            <a:srgbClr val="5ACBF0"/>
          </p15:clr>
        </p15:guide>
        <p15:guide id="6" orient="horz" pos="1440" userDrawn="1">
          <p15:clr>
            <a:srgbClr val="5ACBF0"/>
          </p15:clr>
        </p15:guide>
        <p15:guide id="9" orient="horz" pos="288" userDrawn="1">
          <p15:clr>
            <a:srgbClr val="FDE53C"/>
          </p15:clr>
        </p15:guide>
        <p15:guide id="10" pos="288" userDrawn="1">
          <p15:clr>
            <a:srgbClr val="FDE53C"/>
          </p15:clr>
        </p15:guide>
        <p15:guide id="11" pos="8928" userDrawn="1">
          <p15:clr>
            <a:srgbClr val="FDE53C"/>
          </p15:clr>
        </p15:guide>
        <p15:guide id="12" orient="horz" pos="3744" userDrawn="1">
          <p15:clr>
            <a:srgbClr val="5ACBF0"/>
          </p15:clr>
        </p15:guide>
        <p15:guide id="13" orient="horz" pos="4896" userDrawn="1">
          <p15:clr>
            <a:srgbClr val="FDE53C"/>
          </p15:clr>
        </p15:guide>
        <p15:guide id="14" pos="2304" userDrawn="1">
          <p15:clr>
            <a:srgbClr val="5ACBF0"/>
          </p15:clr>
        </p15:guide>
        <p15:guide id="15" pos="6912" userDrawn="1">
          <p15:clr>
            <a:srgbClr val="5ACBF0"/>
          </p15:clr>
        </p15:guide>
        <p15:guide id="16" pos="7200" userDrawn="1">
          <p15:clr>
            <a:srgbClr val="5ACBF0"/>
          </p15:clr>
        </p15:guide>
        <p15:guide id="17" pos="6624" userDrawn="1">
          <p15:clr>
            <a:srgbClr val="5ACBF0"/>
          </p15:clr>
        </p15:guide>
        <p15:guide id="18" pos="4896" userDrawn="1">
          <p15:clr>
            <a:srgbClr val="5ACBF0"/>
          </p15:clr>
        </p15:guide>
        <p15:guide id="19" pos="4320" userDrawn="1">
          <p15:clr>
            <a:srgbClr val="5ACBF0"/>
          </p15:clr>
        </p15:guide>
        <p15:guide id="20" pos="2592" userDrawn="1">
          <p15:clr>
            <a:srgbClr val="5ACBF0"/>
          </p15:clr>
        </p15:guide>
        <p15:guide id="21" pos="2016" userDrawn="1">
          <p15:clr>
            <a:srgbClr val="5ACBF0"/>
          </p15:clr>
        </p15:guide>
        <p15:guide id="22" orient="horz" pos="432" userDrawn="1">
          <p15:clr>
            <a:srgbClr val="9FCC3B"/>
          </p15:clr>
        </p15:guide>
        <p15:guide id="23" orient="horz" pos="4752" userDrawn="1">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2475814"/>
      </p:ext>
    </p:extLst>
  </p:cSld>
  <p:clrMap bg1="lt1" tx1="dk1" bg2="lt2" tx2="dk2" accent1="accent1" accent2="accent2" accent3="accent3" accent4="accent4" accent5="accent5" accent6="accent6" hlink="hlink" folHlink="folHlink"/>
  <p:sldLayoutIdLst>
    <p:sldLayoutId id="2147483930" r:id="rId1"/>
    <p:sldLayoutId id="2147483931" r:id="rId2"/>
    <p:sldLayoutId id="2147484002" r:id="rId3"/>
    <p:sldLayoutId id="2147484542" r:id="rId4"/>
    <p:sldLayoutId id="2147483934" r:id="rId5"/>
    <p:sldLayoutId id="2147484537" r:id="rId6"/>
    <p:sldLayoutId id="2147483940" r:id="rId7"/>
    <p:sldLayoutId id="2147484541" r:id="rId8"/>
    <p:sldLayoutId id="2147483942" r:id="rId9"/>
    <p:sldLayoutId id="2147483960" r:id="rId10"/>
    <p:sldLayoutId id="2147483984" r:id="rId11"/>
    <p:sldLayoutId id="2147483985" r:id="rId12"/>
    <p:sldLayoutId id="2147484008" r:id="rId13"/>
    <p:sldLayoutId id="2147484009" r:id="rId14"/>
    <p:sldLayoutId id="2147484538" r:id="rId15"/>
    <p:sldLayoutId id="2147483975" r:id="rId16"/>
    <p:sldLayoutId id="2147483955" r:id="rId17"/>
    <p:sldLayoutId id="2147484491" r:id="rId18"/>
    <p:sldLayoutId id="2147483933" r:id="rId19"/>
    <p:sldLayoutId id="2147484540" r:id="rId20"/>
    <p:sldLayoutId id="2147483939" r:id="rId21"/>
    <p:sldLayoutId id="2147483986" r:id="rId22"/>
    <p:sldLayoutId id="2147483952" r:id="rId23"/>
    <p:sldLayoutId id="2147484011" r:id="rId24"/>
    <p:sldLayoutId id="2147484000" r:id="rId25"/>
    <p:sldLayoutId id="2147483977" r:id="rId26"/>
    <p:sldLayoutId id="2147484545" r:id="rId27"/>
    <p:sldLayoutId id="2147484547" r:id="rId28"/>
  </p:sldLayoutIdLst>
  <p:hf sldNum="0" hdr="0" dt="0"/>
  <p:txStyles>
    <p:titleStyle>
      <a:lvl1pPr algn="l" defTabSz="1097280"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12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608">
          <p15:clr>
            <a:srgbClr val="5ACBF0"/>
          </p15:clr>
        </p15:guide>
        <p15:guide id="2" orient="horz" pos="2592">
          <p15:clr>
            <a:srgbClr val="5ACBF0"/>
          </p15:clr>
        </p15:guide>
        <p15:guide id="3" pos="8928">
          <p15:clr>
            <a:srgbClr val="F26B43"/>
          </p15:clr>
        </p15:guide>
        <p15:guide id="4" pos="288">
          <p15:clr>
            <a:srgbClr val="F26B43"/>
          </p15:clr>
        </p15:guide>
        <p15:guide id="5" orient="horz" pos="288">
          <p15:clr>
            <a:srgbClr val="F26B43"/>
          </p15:clr>
        </p15:guide>
        <p15:guide id="6" orient="horz" pos="4896">
          <p15:clr>
            <a:srgbClr val="F26B43"/>
          </p15:clr>
        </p15:guide>
        <p15:guide id="7" pos="2304">
          <p15:clr>
            <a:srgbClr val="5ACBF0"/>
          </p15:clr>
        </p15:guide>
        <p15:guide id="8" pos="6912">
          <p15:clr>
            <a:srgbClr val="5ACBF0"/>
          </p15:clr>
        </p15:guide>
        <p15:guide id="9" orient="horz" pos="1440">
          <p15:clr>
            <a:srgbClr val="5ACBF0"/>
          </p15:clr>
        </p15:guide>
        <p15:guide id="10" orient="horz" pos="3744">
          <p15:clr>
            <a:srgbClr val="5ACBF0"/>
          </p15:clr>
        </p15:guide>
        <p15:guide id="13" pos="2592">
          <p15:clr>
            <a:srgbClr val="5ACBF0"/>
          </p15:clr>
        </p15:guide>
        <p15:guide id="14" pos="2016">
          <p15:clr>
            <a:srgbClr val="5ACBF0"/>
          </p15:clr>
        </p15:guide>
        <p15:guide id="15" pos="4896">
          <p15:clr>
            <a:srgbClr val="5ACBF0"/>
          </p15:clr>
        </p15:guide>
        <p15:guide id="16" pos="4320">
          <p15:clr>
            <a:srgbClr val="5ACBF0"/>
          </p15:clr>
        </p15:guide>
        <p15:guide id="17" pos="7200">
          <p15:clr>
            <a:srgbClr val="5ACBF0"/>
          </p15:clr>
        </p15:guide>
        <p15:guide id="18" pos="6624">
          <p15:clr>
            <a:srgbClr val="5ACBF0"/>
          </p15:clr>
        </p15:guide>
        <p15:guide id="21" orient="horz" pos="432">
          <p15:clr>
            <a:srgbClr val="C35EA4"/>
          </p15:clr>
        </p15:guide>
        <p15:guide id="22" orient="horz" pos="4752">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017450"/>
      </p:ext>
    </p:extLst>
  </p:cSld>
  <p:clrMap bg1="lt1" tx1="dk1" bg2="lt2" tx2="dk2" accent1="accent1" accent2="accent2" accent3="accent3" accent4="accent4" accent5="accent5" accent6="accent6" hlink="hlink" folHlink="folHlink"/>
  <p:sldLayoutIdLst>
    <p:sldLayoutId id="2147483895" r:id="rId1"/>
    <p:sldLayoutId id="2147483896" r:id="rId2"/>
    <p:sldLayoutId id="2147483899" r:id="rId3"/>
    <p:sldLayoutId id="2147484016" r:id="rId4"/>
    <p:sldLayoutId id="2147483936" r:id="rId5"/>
    <p:sldLayoutId id="2147483926" r:id="rId6"/>
    <p:sldLayoutId id="2147483951" r:id="rId7"/>
    <p:sldLayoutId id="2147484544" r:id="rId8"/>
    <p:sldLayoutId id="2147484546" r:id="rId9"/>
  </p:sldLayoutIdLst>
  <p:hf sldNum="0" hdr="0" dt="0"/>
  <p:txStyles>
    <p:titleStyle>
      <a:lvl1pPr algn="l" defTabSz="1097280"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12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608">
          <p15:clr>
            <a:srgbClr val="5ACBF0"/>
          </p15:clr>
        </p15:guide>
        <p15:guide id="2" orient="horz" pos="2592">
          <p15:clr>
            <a:srgbClr val="5ACBF0"/>
          </p15:clr>
        </p15:guide>
        <p15:guide id="3" pos="8928" userDrawn="1">
          <p15:clr>
            <a:srgbClr val="FDE53C"/>
          </p15:clr>
        </p15:guide>
        <p15:guide id="4" pos="288" userDrawn="1">
          <p15:clr>
            <a:srgbClr val="FDE53C"/>
          </p15:clr>
        </p15:guide>
        <p15:guide id="5" orient="horz" pos="288" userDrawn="1">
          <p15:clr>
            <a:srgbClr val="FDE53C"/>
          </p15:clr>
        </p15:guide>
        <p15:guide id="6" orient="horz" pos="4896" userDrawn="1">
          <p15:clr>
            <a:srgbClr val="FDE53C"/>
          </p15:clr>
        </p15:guide>
        <p15:guide id="7" pos="2304">
          <p15:clr>
            <a:srgbClr val="5ACBF0"/>
          </p15:clr>
        </p15:guide>
        <p15:guide id="8" pos="6912">
          <p15:clr>
            <a:srgbClr val="5ACBF0"/>
          </p15:clr>
        </p15:guide>
        <p15:guide id="9" orient="horz" pos="1440">
          <p15:clr>
            <a:srgbClr val="5ACBF0"/>
          </p15:clr>
        </p15:guide>
        <p15:guide id="10" orient="horz" pos="3744">
          <p15:clr>
            <a:srgbClr val="5ACBF0"/>
          </p15:clr>
        </p15:guide>
        <p15:guide id="13" pos="2592">
          <p15:clr>
            <a:srgbClr val="5ACBF0"/>
          </p15:clr>
        </p15:guide>
        <p15:guide id="14" pos="2016">
          <p15:clr>
            <a:srgbClr val="5ACBF0"/>
          </p15:clr>
        </p15:guide>
        <p15:guide id="15" pos="4896">
          <p15:clr>
            <a:srgbClr val="5ACBF0"/>
          </p15:clr>
        </p15:guide>
        <p15:guide id="16" pos="4320">
          <p15:clr>
            <a:srgbClr val="5ACBF0"/>
          </p15:clr>
        </p15:guide>
        <p15:guide id="17" pos="7200">
          <p15:clr>
            <a:srgbClr val="5ACBF0"/>
          </p15:clr>
        </p15:guide>
        <p15:guide id="18" pos="6624">
          <p15:clr>
            <a:srgbClr val="5ACBF0"/>
          </p15:clr>
        </p15:guide>
        <p15:guide id="19" orient="horz" pos="4752" userDrawn="1">
          <p15:clr>
            <a:srgbClr val="FFFFFF"/>
          </p15:clr>
        </p15:guide>
        <p15:guide id="20" orient="horz" pos="432" userDrawn="1">
          <p15:clr>
            <a:srgbClr val="FFFFFF"/>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2"/>
            <a:r>
              <a:rPr lang="en-US" dirty="0"/>
              <a:t>Third level</a:t>
            </a:r>
          </a:p>
          <a:p>
            <a:pPr lvl="3"/>
            <a:r>
              <a:rPr lang="en-US" dirty="0"/>
              <a:t>Fourth level</a:t>
            </a:r>
          </a:p>
          <a:p>
            <a:pPr lvl="4"/>
            <a:r>
              <a:rPr lang="en-US" dirty="0"/>
              <a:t>Fifth level</a:t>
            </a:r>
          </a:p>
        </p:txBody>
      </p:sp>
      <p:pic>
        <p:nvPicPr>
          <p:cNvPr id="15" name="Picture 14"/>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a:off x="13606813" y="7818143"/>
            <a:ext cx="566118" cy="228600"/>
          </a:xfrm>
          <a:prstGeom prst="rect">
            <a:avLst/>
          </a:prstGeom>
        </p:spPr>
      </p:pic>
      <p:grpSp>
        <p:nvGrpSpPr>
          <p:cNvPr id="9" name="Group 8"/>
          <p:cNvGrpSpPr/>
          <p:nvPr userDrawn="1"/>
        </p:nvGrpSpPr>
        <p:grpSpPr>
          <a:xfrm>
            <a:off x="914401" y="7899656"/>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a:t>
              </a:r>
              <a:r>
                <a:rPr lang="en-US" sz="400"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 </a:t>
              </a:r>
              <a:r>
                <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2021 IBM Corporation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smtClean="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pPr>
                  <a:defRPr/>
                </a:pPr>
                <a:t>23 November 2021</a:t>
              </a:fld>
              <a:endPar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16"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dirty="0">
                <a:solidFill>
                  <a:srgbClr val="000000">
                    <a:alpha val="60000"/>
                  </a:srgbClr>
                </a:solidFill>
                <a:latin typeface="Tahoma" panose="020B0604030504040204" pitchFamily="34" charset="0"/>
                <a:ea typeface="Tahoma" panose="020B0604030504040204" pitchFamily="34" charset="0"/>
                <a:cs typeface="Tahoma" panose="020B0604030504040204" pitchFamily="34" charset="0"/>
              </a:rPr>
              <a:t>IBM Services</a:t>
            </a:r>
          </a:p>
        </p:txBody>
      </p:sp>
      <p:sp>
        <p:nvSpPr>
          <p:cNvPr id="17"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3FD999D4-B456-9943-89B7-30D56181CE18}" type="slidenum">
              <a:rPr lang="en-US" sz="800" smtClean="0">
                <a:solidFill>
                  <a:srgbClr val="000000"/>
                </a:solidFill>
                <a:latin typeface="Tahoma" panose="020B0604030504040204" pitchFamily="34" charset="0"/>
                <a:ea typeface="Tahoma" panose="020B0604030504040204" pitchFamily="34" charset="0"/>
                <a:cs typeface="Tahoma" panose="020B0604030504040204" pitchFamily="34" charset="0"/>
              </a:rPr>
              <a:pPr/>
              <a:t>‹#›</a:t>
            </a:fld>
            <a:endParaRPr lang="en-US" sz="800"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776624418"/>
      </p:ext>
    </p:extLst>
  </p:cSld>
  <p:clrMap bg1="lt1" tx1="dk1" bg2="lt2" tx2="dk2" accent1="accent1" accent2="accent2" accent3="accent3" accent4="accent4" accent5="accent5" accent6="accent6" hlink="hlink" folHlink="folHlink"/>
  <p:sldLayoutIdLst>
    <p:sldLayoutId id="2147484550" r:id="rId1"/>
    <p:sldLayoutId id="2147484551" r:id="rId2"/>
    <p:sldLayoutId id="2147484552" r:id="rId3"/>
    <p:sldLayoutId id="2147484553" r:id="rId4"/>
    <p:sldLayoutId id="2147484554" r:id="rId5"/>
    <p:sldLayoutId id="2147484555" r:id="rId6"/>
    <p:sldLayoutId id="2147484556" r:id="rId7"/>
    <p:sldLayoutId id="2147484557" r:id="rId8"/>
    <p:sldLayoutId id="2147484558" r:id="rId9"/>
    <p:sldLayoutId id="2147484559" r:id="rId10"/>
    <p:sldLayoutId id="2147484560" r:id="rId11"/>
    <p:sldLayoutId id="2147484561" r:id="rId12"/>
    <p:sldLayoutId id="2147484562" r:id="rId13"/>
    <p:sldLayoutId id="2147484563" r:id="rId14"/>
    <p:sldLayoutId id="2147484564" r:id="rId15"/>
    <p:sldLayoutId id="2147484565" r:id="rId16"/>
    <p:sldLayoutId id="2147484567" r:id="rId17"/>
  </p:sldLayoutIdLst>
  <p:txStyles>
    <p:titleStyle>
      <a:lvl1pPr algn="l" defTabSz="1097236" rtl="0" eaLnBrk="1" latinLnBrk="0" hangingPunct="1">
        <a:lnSpc>
          <a:spcPct val="90000"/>
        </a:lnSpc>
        <a:spcBef>
          <a:spcPct val="0"/>
        </a:spcBef>
        <a:buNone/>
        <a:defRPr sz="36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p:titleStyle>
    <p:bodyStyle>
      <a:lvl1pPr marL="0" indent="0" algn="l" defTabSz="1097236" rtl="0" eaLnBrk="1" latinLnBrk="0" hangingPunct="1">
        <a:lnSpc>
          <a:spcPct val="105000"/>
        </a:lnSpc>
        <a:spcBef>
          <a:spcPts val="1200"/>
        </a:spcBef>
        <a:buFontTx/>
        <a:buNone/>
        <a:tabLst/>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228590" indent="-228590" algn="l" defTabSz="1097236" rtl="0" eaLnBrk="1" latinLnBrk="0" hangingPunct="1">
        <a:lnSpc>
          <a:spcPct val="105000"/>
        </a:lnSpc>
        <a:spcBef>
          <a:spcPts val="1000"/>
        </a:spcBef>
        <a:buFont typeface="LucidaGrande"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457182" indent="-228590" algn="l" defTabSz="1097236"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685772" indent="-228590" algn="l" defTabSz="1097236" rtl="0" eaLnBrk="1" latinLnBrk="0" hangingPunct="1">
        <a:lnSpc>
          <a:spcPct val="105000"/>
        </a:lnSpc>
        <a:spcBef>
          <a:spcPts val="0"/>
        </a:spcBef>
        <a:buFont typeface=".AppleSystemUIFont" charset="-12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914364" indent="-228590" algn="l" defTabSz="1097236"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3017399"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017"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636"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254"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36" rtl="0" eaLnBrk="1" latinLnBrk="0" hangingPunct="1">
        <a:defRPr sz="2160" kern="1200">
          <a:solidFill>
            <a:schemeClr val="tx1"/>
          </a:solidFill>
          <a:latin typeface="+mn-lt"/>
          <a:ea typeface="+mn-ea"/>
          <a:cs typeface="+mn-cs"/>
        </a:defRPr>
      </a:lvl1pPr>
      <a:lvl2pPr marL="548618" algn="l" defTabSz="1097236" rtl="0" eaLnBrk="1" latinLnBrk="0" hangingPunct="1">
        <a:defRPr sz="2160" kern="1200">
          <a:solidFill>
            <a:schemeClr val="tx1"/>
          </a:solidFill>
          <a:latin typeface="+mn-lt"/>
          <a:ea typeface="+mn-ea"/>
          <a:cs typeface="+mn-cs"/>
        </a:defRPr>
      </a:lvl2pPr>
      <a:lvl3pPr marL="1097236" algn="l" defTabSz="1097236" rtl="0" eaLnBrk="1" latinLnBrk="0" hangingPunct="1">
        <a:defRPr sz="2160" kern="1200">
          <a:solidFill>
            <a:schemeClr val="tx1"/>
          </a:solidFill>
          <a:latin typeface="+mn-lt"/>
          <a:ea typeface="+mn-ea"/>
          <a:cs typeface="+mn-cs"/>
        </a:defRPr>
      </a:lvl3pPr>
      <a:lvl4pPr marL="1645854" algn="l" defTabSz="1097236" rtl="0" eaLnBrk="1" latinLnBrk="0" hangingPunct="1">
        <a:defRPr sz="2160" kern="1200">
          <a:solidFill>
            <a:schemeClr val="tx1"/>
          </a:solidFill>
          <a:latin typeface="+mn-lt"/>
          <a:ea typeface="+mn-ea"/>
          <a:cs typeface="+mn-cs"/>
        </a:defRPr>
      </a:lvl4pPr>
      <a:lvl5pPr marL="2194472" algn="l" defTabSz="1097236" rtl="0" eaLnBrk="1" latinLnBrk="0" hangingPunct="1">
        <a:defRPr sz="2160" kern="1200">
          <a:solidFill>
            <a:schemeClr val="tx1"/>
          </a:solidFill>
          <a:latin typeface="+mn-lt"/>
          <a:ea typeface="+mn-ea"/>
          <a:cs typeface="+mn-cs"/>
        </a:defRPr>
      </a:lvl5pPr>
      <a:lvl6pPr marL="2743091" algn="l" defTabSz="1097236" rtl="0" eaLnBrk="1" latinLnBrk="0" hangingPunct="1">
        <a:defRPr sz="2160" kern="1200">
          <a:solidFill>
            <a:schemeClr val="tx1"/>
          </a:solidFill>
          <a:latin typeface="+mn-lt"/>
          <a:ea typeface="+mn-ea"/>
          <a:cs typeface="+mn-cs"/>
        </a:defRPr>
      </a:lvl6pPr>
      <a:lvl7pPr marL="3291708" algn="l" defTabSz="1097236" rtl="0" eaLnBrk="1" latinLnBrk="0" hangingPunct="1">
        <a:defRPr sz="2160" kern="1200">
          <a:solidFill>
            <a:schemeClr val="tx1"/>
          </a:solidFill>
          <a:latin typeface="+mn-lt"/>
          <a:ea typeface="+mn-ea"/>
          <a:cs typeface="+mn-cs"/>
        </a:defRPr>
      </a:lvl7pPr>
      <a:lvl8pPr marL="3840326" algn="l" defTabSz="1097236" rtl="0" eaLnBrk="1" latinLnBrk="0" hangingPunct="1">
        <a:defRPr sz="2160" kern="1200">
          <a:solidFill>
            <a:schemeClr val="tx1"/>
          </a:solidFill>
          <a:latin typeface="+mn-lt"/>
          <a:ea typeface="+mn-ea"/>
          <a:cs typeface="+mn-cs"/>
        </a:defRPr>
      </a:lvl8pPr>
      <a:lvl9pPr marL="4388945" algn="l" defTabSz="1097236" rtl="0" eaLnBrk="1" latinLnBrk="0" hangingPunct="1">
        <a:defRPr sz="216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568D72A-BA03-485F-89E1-391B335572C3}"/>
              </a:ext>
            </a:extLst>
          </p:cNvPr>
          <p:cNvGraphicFramePr>
            <a:graphicFrameLocks noChangeAspect="1"/>
          </p:cNvGraphicFramePr>
          <p:nvPr userDrawn="1">
            <p:custDataLst>
              <p:tags r:id="rId5"/>
            </p:custDataLst>
            <p:extLst>
              <p:ext uri="{D42A27DB-BD31-4B8C-83A1-F6EECF244321}">
                <p14:modId xmlns:p14="http://schemas.microsoft.com/office/powerpoint/2010/main" val="24413259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24" name="think-cell Slide" r:id="rId6" imgW="415" imgH="416" progId="TCLayout.ActiveDocument.1">
                  <p:embed/>
                </p:oleObj>
              </mc:Choice>
              <mc:Fallback>
                <p:oleObj name="think-cell Slide" r:id="rId6" imgW="415" imgH="416" progId="TCLayout.ActiveDocument.1">
                  <p:embed/>
                  <p:pic>
                    <p:nvPicPr>
                      <p:cNvPr id="2" name="Object 1" hidden="1">
                        <a:extLst>
                          <a:ext uri="{FF2B5EF4-FFF2-40B4-BE49-F238E27FC236}">
                            <a16:creationId xmlns:a16="http://schemas.microsoft.com/office/drawing/2014/main" id="{D568D72A-BA03-485F-89E1-391B335572C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grpSp>
        <p:nvGrpSpPr>
          <p:cNvPr id="9" name="Group 8">
            <a:extLst>
              <a:ext uri="{FF2B5EF4-FFF2-40B4-BE49-F238E27FC236}">
                <a16:creationId xmlns:a16="http://schemas.microsoft.com/office/drawing/2014/main" id="{E6CE602A-8478-BC47-871F-C451C08B4758}"/>
              </a:ext>
            </a:extLst>
          </p:cNvPr>
          <p:cNvGrpSpPr/>
          <p:nvPr userDrawn="1"/>
        </p:nvGrpSpPr>
        <p:grpSpPr>
          <a:xfrm>
            <a:off x="822960" y="7899655"/>
            <a:ext cx="2987670" cy="220571"/>
            <a:chOff x="914400" y="7899655"/>
            <a:chExt cx="2987670" cy="220571"/>
          </a:xfrm>
        </p:grpSpPr>
        <p:sp>
          <p:nvSpPr>
            <p:cNvPr id="10" name="Footer Placeholder 3">
              <a:extLst>
                <a:ext uri="{FF2B5EF4-FFF2-40B4-BE49-F238E27FC236}">
                  <a16:creationId xmlns:a16="http://schemas.microsoft.com/office/drawing/2014/main" id="{8E8D5710-CD33-4A4D-BF78-1CF9A2B335A4}"/>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1">
                      <a:alpha val="60395"/>
                    </a:schemeClr>
                  </a:solidFill>
                  <a:latin typeface="Tahoma" panose="020B0604030504040204" pitchFamily="34" charset="0"/>
                  <a:ea typeface="Tahoma" panose="020B0604030504040204" pitchFamily="34" charset="0"/>
                  <a:cs typeface="Tahoma" panose="020B0604030504040204" pitchFamily="34" charset="0"/>
                </a:rPr>
                <a:t>©</a:t>
              </a:r>
              <a:r>
                <a:rPr lang="en-US" sz="400" b="0" i="0" dirty="0">
                  <a:solidFill>
                    <a:schemeClr val="bg1">
                      <a:alpha val="60395"/>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bg1">
                      <a:alpha val="60395"/>
                    </a:schemeClr>
                  </a:solidFill>
                  <a:latin typeface="Tahoma" panose="020B0604030504040204" pitchFamily="34" charset="0"/>
                  <a:ea typeface="Tahoma" panose="020B0604030504040204" pitchFamily="34" charset="0"/>
                  <a:cs typeface="Tahoma" panose="020B0604030504040204" pitchFamily="34" charset="0"/>
                </a:rPr>
                <a:t>2021 IBM Corporation</a:t>
              </a:r>
              <a:r>
                <a:rPr lang="en-US" sz="799" b="0" i="0" baseline="0" dirty="0">
                  <a:solidFill>
                    <a:schemeClr val="bg1">
                      <a:alpha val="60395"/>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bg1">
                      <a:alpha val="60395"/>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11" name="Date Placeholder 2">
              <a:extLst>
                <a:ext uri="{FF2B5EF4-FFF2-40B4-BE49-F238E27FC236}">
                  <a16:creationId xmlns:a16="http://schemas.microsoft.com/office/drawing/2014/main" id="{CF99A2C3-A880-AE41-B467-E2285541E4D6}"/>
                </a:ext>
              </a:extLst>
            </p:cNvPr>
            <p:cNvSpPr txBox="1">
              <a:spLocks/>
            </p:cNvSpPr>
            <p:nvPr userDrawn="1"/>
          </p:nvSpPr>
          <p:spPr>
            <a:xfrm>
              <a:off x="2256150" y="7899655"/>
              <a:ext cx="164592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1">
                      <a:alpha val="60395"/>
                    </a:schemeClr>
                  </a:solidFill>
                  <a:latin typeface="Tahoma" panose="020B0604030504040204" pitchFamily="34" charset="0"/>
                  <a:ea typeface="Tahoma" panose="020B0604030504040204" pitchFamily="34" charset="0"/>
                  <a:cs typeface="Tahoma" panose="020B0604030504040204" pitchFamily="34" charset="0"/>
                </a:rPr>
                <a:t> IBM Global Business Services</a:t>
              </a:r>
            </a:p>
          </p:txBody>
        </p:sp>
      </p:grpSp>
      <p:sp>
        <p:nvSpPr>
          <p:cNvPr id="12" name="Slide Number Placeholder 2">
            <a:extLst>
              <a:ext uri="{FF2B5EF4-FFF2-40B4-BE49-F238E27FC236}">
                <a16:creationId xmlns:a16="http://schemas.microsoft.com/office/drawing/2014/main" id="{6163BB2D-0BE6-244A-98CE-F4DE4CE200E5}"/>
              </a:ext>
            </a:extLst>
          </p:cNvPr>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1"/>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13" name="Picture 12">
            <a:extLst>
              <a:ext uri="{FF2B5EF4-FFF2-40B4-BE49-F238E27FC236}">
                <a16:creationId xmlns:a16="http://schemas.microsoft.com/office/drawing/2014/main" id="{62414047-37B2-3742-ACF8-8FD4DF04FC8D}"/>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3606812" y="7818143"/>
            <a:ext cx="566118" cy="228601"/>
          </a:xfrm>
          <a:prstGeom prst="rect">
            <a:avLst/>
          </a:prstGeom>
        </p:spPr>
      </p:pic>
    </p:spTree>
    <p:extLst>
      <p:ext uri="{BB962C8B-B14F-4D97-AF65-F5344CB8AC3E}">
        <p14:creationId xmlns:p14="http://schemas.microsoft.com/office/powerpoint/2010/main" val="563015476"/>
      </p:ext>
    </p:extLst>
  </p:cSld>
  <p:clrMap bg1="dk1" tx1="lt1" bg2="dk2" tx2="lt2" accent1="accent1" accent2="accent2" accent3="accent3" accent4="accent4" accent5="accent5" accent6="accent6" hlink="hlink" folHlink="folHlink"/>
  <p:sldLayoutIdLst>
    <p:sldLayoutId id="2147484570" r:id="rId1"/>
    <p:sldLayoutId id="2147484571" r:id="rId2"/>
  </p:sldLayoutIdLst>
  <p:hf hdr="0" dt="0"/>
  <p:txStyles>
    <p:titleStyle>
      <a:lvl1pPr algn="l" rtl="0" eaLnBrk="1" fontAlgn="base" hangingPunct="1">
        <a:lnSpc>
          <a:spcPct val="90000"/>
        </a:lnSpc>
        <a:spcBef>
          <a:spcPct val="0"/>
        </a:spcBef>
        <a:spcAft>
          <a:spcPct val="0"/>
        </a:spcAft>
        <a:defRPr sz="384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pitchFamily="34" charset="0"/>
        </a:defRPr>
      </a:lvl2pPr>
      <a:lvl3pPr algn="l" rtl="0" eaLnBrk="1" fontAlgn="base" hangingPunct="1">
        <a:lnSpc>
          <a:spcPct val="90000"/>
        </a:lnSpc>
        <a:spcBef>
          <a:spcPct val="0"/>
        </a:spcBef>
        <a:spcAft>
          <a:spcPct val="0"/>
        </a:spcAft>
        <a:defRPr sz="3552">
          <a:solidFill>
            <a:srgbClr val="191919"/>
          </a:solidFill>
          <a:latin typeface="IBM Plex Sans" pitchFamily="34" charset="0"/>
        </a:defRPr>
      </a:lvl3pPr>
      <a:lvl4pPr algn="l" rtl="0" eaLnBrk="1" fontAlgn="base" hangingPunct="1">
        <a:lnSpc>
          <a:spcPct val="90000"/>
        </a:lnSpc>
        <a:spcBef>
          <a:spcPct val="0"/>
        </a:spcBef>
        <a:spcAft>
          <a:spcPct val="0"/>
        </a:spcAft>
        <a:defRPr sz="3552">
          <a:solidFill>
            <a:srgbClr val="191919"/>
          </a:solidFill>
          <a:latin typeface="IBM Plex Sans" pitchFamily="34" charset="0"/>
        </a:defRPr>
      </a:lvl4pPr>
      <a:lvl5pPr algn="l" rtl="0" eaLnBrk="1" fontAlgn="base" hangingPunct="1">
        <a:lnSpc>
          <a:spcPct val="90000"/>
        </a:lnSpc>
        <a:spcBef>
          <a:spcPct val="0"/>
        </a:spcBef>
        <a:spcAft>
          <a:spcPct val="0"/>
        </a:spcAft>
        <a:defRPr sz="3552">
          <a:solidFill>
            <a:srgbClr val="191919"/>
          </a:solidFill>
          <a:latin typeface="IBM Plex Sans"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pitchFamily="34" charset="0"/>
        </a:defRPr>
      </a:lvl9pPr>
    </p:titleStyle>
    <p:bodyStyle>
      <a:lvl1pPr marL="0" indent="0" algn="l" rtl="0" eaLnBrk="1" fontAlgn="base" hangingPunct="1">
        <a:lnSpc>
          <a:spcPct val="100000"/>
        </a:lnSpc>
        <a:spcBef>
          <a:spcPts val="1760"/>
        </a:spcBef>
        <a:spcAft>
          <a:spcPct val="0"/>
        </a:spcAft>
        <a:buClr>
          <a:schemeClr val="tx1"/>
        </a:buClr>
        <a:buSzPct val="90000"/>
        <a:buFont typeface="IBM Plex Sans" pitchFamily="2" charset="2"/>
        <a:buNone/>
        <a:defRPr sz="224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74323" indent="-277978" algn="l" rtl="0" eaLnBrk="1" fontAlgn="base" hangingPunct="1">
        <a:lnSpc>
          <a:spcPct val="100000"/>
        </a:lnSpc>
        <a:spcBef>
          <a:spcPts val="1760"/>
        </a:spcBef>
        <a:spcAft>
          <a:spcPct val="0"/>
        </a:spcAft>
        <a:buClr>
          <a:schemeClr val="tx1"/>
        </a:buClr>
        <a:buSzPct val="100000"/>
        <a:buFont typeface="IBM Plex Sans" charset="-120"/>
        <a:buChar char="–"/>
        <a:tabLst/>
        <a:defRPr sz="224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548648" indent="-277978" algn="l" rtl="0" eaLnBrk="1" fontAlgn="base" hangingPunct="1">
        <a:lnSpc>
          <a:spcPct val="100000"/>
        </a:lnSpc>
        <a:spcBef>
          <a:spcPts val="1760"/>
        </a:spcBef>
        <a:spcAft>
          <a:spcPct val="0"/>
        </a:spcAft>
        <a:buClr>
          <a:schemeClr val="tx1"/>
        </a:buClr>
        <a:buSzPct val="100000"/>
        <a:buFont typeface="IBM Plex Sans" panose="020B0604020202020204" pitchFamily="34" charset="0"/>
        <a:buChar char="•"/>
        <a:tabLst/>
        <a:defRPr sz="224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1005853" indent="-277978" algn="l" rtl="0" eaLnBrk="1" fontAlgn="base" hangingPunct="1">
        <a:lnSpc>
          <a:spcPct val="100000"/>
        </a:lnSpc>
        <a:spcBef>
          <a:spcPts val="1760"/>
        </a:spcBef>
        <a:spcAft>
          <a:spcPct val="0"/>
        </a:spcAft>
        <a:buClr>
          <a:schemeClr val="tx1"/>
        </a:buClr>
        <a:buSzPct val="100000"/>
        <a:buFont typeface="IBM Plex Sans" charset="-120"/>
        <a:buChar char="–"/>
        <a:tabLst/>
        <a:defRPr sz="224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285256" indent="-277978" algn="l" rtl="0" eaLnBrk="1" fontAlgn="base" hangingPunct="1">
        <a:lnSpc>
          <a:spcPct val="100000"/>
        </a:lnSpc>
        <a:spcBef>
          <a:spcPts val="1760"/>
        </a:spcBef>
        <a:spcAft>
          <a:spcPct val="0"/>
        </a:spcAft>
        <a:buClr>
          <a:schemeClr val="tx1"/>
        </a:buClr>
        <a:buFont typeface="IBM Plex Sans" charset="-120"/>
        <a:buChar char="»"/>
        <a:tabLst/>
        <a:defRPr sz="224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p:txBody>
      </p:sp>
      <p:pic>
        <p:nvPicPr>
          <p:cNvPr id="13" name="Picture 12">
            <a:extLst>
              <a:ext uri="{FF2B5EF4-FFF2-40B4-BE49-F238E27FC236}">
                <a16:creationId xmlns:a16="http://schemas.microsoft.com/office/drawing/2014/main" id="{86548083-D201-6F4D-A00B-DA717FE301B9}"/>
              </a:ext>
            </a:extLst>
          </p:cNvPr>
          <p:cNvPicPr>
            <a:picLocks noChangeAspect="1"/>
          </p:cNvPicPr>
          <p:nvPr userDrawn="1"/>
        </p:nvPicPr>
        <p:blipFill>
          <a:blip r:embed="rId21" cstate="print">
            <a:extLst>
              <a:ext uri="{28A0092B-C50C-407E-A947-70E740481C1C}">
                <a14:useLocalDpi xmlns:a14="http://schemas.microsoft.com/office/drawing/2010/main"/>
              </a:ext>
            </a:extLst>
          </a:blip>
          <a:stretch>
            <a:fillRect/>
          </a:stretch>
        </p:blipFill>
        <p:spPr>
          <a:xfrm>
            <a:off x="13606812" y="7818143"/>
            <a:ext cx="566118" cy="228601"/>
          </a:xfrm>
          <a:prstGeom prst="rect">
            <a:avLst/>
          </a:prstGeom>
        </p:spPr>
      </p:pic>
      <p:sp>
        <p:nvSpPr>
          <p:cNvPr id="14" name="Footer Placeholder 3">
            <a:extLst>
              <a:ext uri="{FF2B5EF4-FFF2-40B4-BE49-F238E27FC236}">
                <a16:creationId xmlns:a16="http://schemas.microsoft.com/office/drawing/2014/main" id="{C20ADCE7-F80A-9C46-8AAD-C55F5D85A6A2}"/>
              </a:ext>
            </a:extLst>
          </p:cNvPr>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sp>
        <p:nvSpPr>
          <p:cNvPr id="15" name="Slide Number Placeholder 2">
            <a:extLst>
              <a:ext uri="{FF2B5EF4-FFF2-40B4-BE49-F238E27FC236}">
                <a16:creationId xmlns:a16="http://schemas.microsoft.com/office/drawing/2014/main" id="{7F4F2236-6D06-D249-AAB8-3E537556984C}"/>
              </a:ext>
            </a:extLst>
          </p:cNvPr>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grpSp>
        <p:nvGrpSpPr>
          <p:cNvPr id="16" name="Group 15">
            <a:extLst>
              <a:ext uri="{FF2B5EF4-FFF2-40B4-BE49-F238E27FC236}">
                <a16:creationId xmlns:a16="http://schemas.microsoft.com/office/drawing/2014/main" id="{FCD91DA2-5747-AF43-83F8-D12A32083473}"/>
              </a:ext>
            </a:extLst>
          </p:cNvPr>
          <p:cNvGrpSpPr/>
          <p:nvPr userDrawn="1"/>
        </p:nvGrpSpPr>
        <p:grpSpPr>
          <a:xfrm>
            <a:off x="914400" y="7899655"/>
            <a:ext cx="2713350" cy="220571"/>
            <a:chOff x="914400" y="7899655"/>
            <a:chExt cx="2713350" cy="220571"/>
          </a:xfrm>
        </p:grpSpPr>
        <p:sp>
          <p:nvSpPr>
            <p:cNvPr id="17" name="Footer Placeholder 3">
              <a:extLst>
                <a:ext uri="{FF2B5EF4-FFF2-40B4-BE49-F238E27FC236}">
                  <a16:creationId xmlns:a16="http://schemas.microsoft.com/office/drawing/2014/main" id="{1D2B049E-957E-BF43-BB50-E63B704DA0EB}"/>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a:t>
              </a:r>
              <a:r>
                <a:rPr lang="en-US" sz="400"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2019 IBM Corporation</a:t>
              </a:r>
              <a:r>
                <a:rPr lang="en-US" sz="799" b="0" i="0" baseline="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18" name="Date Placeholder 2">
              <a:extLst>
                <a:ext uri="{FF2B5EF4-FFF2-40B4-BE49-F238E27FC236}">
                  <a16:creationId xmlns:a16="http://schemas.microsoft.com/office/drawing/2014/main" id="{857BB99E-CA7B-2648-8A4F-5BEF5BCF5082}"/>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9" b="0" i="0" dirty="0">
                <a:solidFill>
                  <a:schemeClr val="bg2">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3388059118"/>
      </p:ext>
    </p:extLst>
  </p:cSld>
  <p:clrMap bg1="lt1" tx1="dk1" bg2="lt2" tx2="dk2" accent1="accent1" accent2="accent2" accent3="accent3" accent4="accent4" accent5="accent5" accent6="accent6" hlink="hlink" folHlink="folHlink"/>
  <p:sldLayoutIdLst>
    <p:sldLayoutId id="2147484573" r:id="rId1"/>
    <p:sldLayoutId id="2147484574" r:id="rId2"/>
    <p:sldLayoutId id="2147484575" r:id="rId3"/>
    <p:sldLayoutId id="2147484576" r:id="rId4"/>
    <p:sldLayoutId id="2147484577" r:id="rId5"/>
    <p:sldLayoutId id="2147484578" r:id="rId6"/>
    <p:sldLayoutId id="2147484579" r:id="rId7"/>
    <p:sldLayoutId id="2147484580" r:id="rId8"/>
    <p:sldLayoutId id="2147484581" r:id="rId9"/>
    <p:sldLayoutId id="2147484582" r:id="rId10"/>
    <p:sldLayoutId id="2147484583" r:id="rId11"/>
    <p:sldLayoutId id="2147484584" r:id="rId12"/>
    <p:sldLayoutId id="2147484586" r:id="rId13"/>
    <p:sldLayoutId id="2147484587" r:id="rId14"/>
    <p:sldLayoutId id="2147484588" r:id="rId15"/>
    <p:sldLayoutId id="2147484589" r:id="rId16"/>
    <p:sldLayoutId id="2147484590" r:id="rId17"/>
    <p:sldLayoutId id="2147484591" r:id="rId18"/>
    <p:sldLayoutId id="2147484592" r:id="rId19"/>
  </p:sldLayoutIdLst>
  <p:txStyles>
    <p:titleStyle>
      <a:lvl1pPr algn="l" defTabSz="1097280" rtl="0" eaLnBrk="1" latinLnBrk="0" hangingPunct="1">
        <a:lnSpc>
          <a:spcPct val="90000"/>
        </a:lnSpc>
        <a:spcBef>
          <a:spcPct val="0"/>
        </a:spcBef>
        <a:buNone/>
        <a:defRPr sz="3600" b="0" i="0" kern="1200">
          <a:solidFill>
            <a:schemeClr val="bg2"/>
          </a:solidFill>
          <a:latin typeface="Tahoma" panose="020B0604030504040204" pitchFamily="34" charset="0"/>
          <a:ea typeface="Tahoma" panose="020B0604030504040204" pitchFamily="34" charset="0"/>
          <a:cs typeface="Tahoma" panose="020B0604030504040204" pitchFamily="34" charset="0"/>
        </a:defRPr>
      </a:lvl1pPr>
    </p:titleStyle>
    <p:bodyStyle>
      <a:lvl1pPr marL="0" indent="0" algn="l" defTabSz="1097280" rtl="0" eaLnBrk="1" latinLnBrk="0" hangingPunct="1">
        <a:lnSpc>
          <a:spcPct val="105000"/>
        </a:lnSpc>
        <a:spcBef>
          <a:spcPts val="600"/>
        </a:spcBef>
        <a:buFontTx/>
        <a:buNone/>
        <a:tabLst/>
        <a:defRPr sz="2000" b="0" i="0"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sz="2000" b="0" i="0" kern="1200">
          <a:solidFill>
            <a:schemeClr val="bg2"/>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sz="2000" b="0" i="0" kern="1200">
          <a:solidFill>
            <a:schemeClr val="bg2"/>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a:off x="13606813" y="7818143"/>
            <a:ext cx="566118" cy="228600"/>
          </a:xfrm>
          <a:prstGeom prst="rect">
            <a:avLst/>
          </a:prstGeom>
        </p:spPr>
      </p:pic>
      <p:grpSp>
        <p:nvGrpSpPr>
          <p:cNvPr id="9" name="Group 8"/>
          <p:cNvGrpSpPr/>
          <p:nvPr userDrawn="1"/>
        </p:nvGrpSpPr>
        <p:grpSpPr>
          <a:xfrm>
            <a:off x="914401" y="7899656"/>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Copyright IBM Corporation 2019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9" b="0" i="0" smtClean="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pPr marL="0" indent="0" algn="r" fontAlgn="auto">
                  <a:spcBef>
                    <a:spcPts val="0"/>
                  </a:spcBef>
                  <a:spcAft>
                    <a:spcPts val="0"/>
                  </a:spcAft>
                  <a:tabLst/>
                  <a:defRPr/>
                </a:pPr>
                <a:t>23 November 2021</a:t>
              </a:fld>
              <a:endPar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16"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IBM Services</a:t>
            </a:r>
          </a:p>
        </p:txBody>
      </p:sp>
      <p:sp>
        <p:nvSpPr>
          <p:cNvPr id="17"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989118855"/>
      </p:ext>
    </p:extLst>
  </p:cSld>
  <p:clrMap bg1="lt1" tx1="dk1" bg2="lt2" tx2="dk2" accent1="accent1" accent2="accent2" accent3="accent3" accent4="accent4" accent5="accent5" accent6="accent6" hlink="hlink" folHlink="folHlink"/>
  <p:sldLayoutIdLst>
    <p:sldLayoutId id="2147484594" r:id="rId1"/>
    <p:sldLayoutId id="2147484595" r:id="rId2"/>
    <p:sldLayoutId id="2147484596" r:id="rId3"/>
    <p:sldLayoutId id="2147484597" r:id="rId4"/>
    <p:sldLayoutId id="2147484598" r:id="rId5"/>
    <p:sldLayoutId id="2147484599" r:id="rId6"/>
    <p:sldLayoutId id="2147484600" r:id="rId7"/>
    <p:sldLayoutId id="2147484601" r:id="rId8"/>
    <p:sldLayoutId id="2147484602" r:id="rId9"/>
    <p:sldLayoutId id="2147484603" r:id="rId10"/>
    <p:sldLayoutId id="2147484604" r:id="rId11"/>
    <p:sldLayoutId id="2147484605" r:id="rId12"/>
    <p:sldLayoutId id="2147484606" r:id="rId13"/>
    <p:sldLayoutId id="2147484607" r:id="rId14"/>
    <p:sldLayoutId id="2147484608" r:id="rId15"/>
    <p:sldLayoutId id="2147484609" r:id="rId16"/>
    <p:sldLayoutId id="2147484610" r:id="rId17"/>
    <p:sldLayoutId id="2147484611" r:id="rId18"/>
    <p:sldLayoutId id="2147484612" r:id="rId19"/>
    <p:sldLayoutId id="2147484613" r:id="rId20"/>
    <p:sldLayoutId id="2147484614" r:id="rId21"/>
    <p:sldLayoutId id="2147484615" r:id="rId22"/>
    <p:sldLayoutId id="2147484616" r:id="rId23"/>
    <p:sldLayoutId id="2147484617" r:id="rId24"/>
    <p:sldLayoutId id="2147484618" r:id="rId25"/>
    <p:sldLayoutId id="2147484619" r:id="rId26"/>
    <p:sldLayoutId id="2147484620" r:id="rId27"/>
    <p:sldLayoutId id="2147484622" r:id="rId28"/>
  </p:sldLayoutIdLst>
  <p:txStyles>
    <p:titleStyle>
      <a:lvl1pPr algn="l" defTabSz="1097236" rtl="0" eaLnBrk="1" latinLnBrk="0" hangingPunct="1">
        <a:lnSpc>
          <a:spcPct val="90000"/>
        </a:lnSpc>
        <a:spcBef>
          <a:spcPct val="0"/>
        </a:spcBef>
        <a:buNone/>
        <a:defRPr sz="36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p:titleStyle>
    <p:bodyStyle>
      <a:lvl1pPr marL="0" indent="0" algn="l" defTabSz="1097236" rtl="0" eaLnBrk="1" latinLnBrk="0" hangingPunct="1">
        <a:lnSpc>
          <a:spcPct val="105000"/>
        </a:lnSpc>
        <a:spcBef>
          <a:spcPts val="600"/>
        </a:spcBef>
        <a:buFontTx/>
        <a:buNone/>
        <a:tabLst/>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228590" indent="-228590" algn="l" defTabSz="1097236"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mn-lt"/>
          <a:ea typeface="IBM Plex Sans" charset="0"/>
          <a:cs typeface="IBM Plex Sans" charset="0"/>
        </a:defRPr>
      </a:lvl2pPr>
      <a:lvl3pPr marL="457182" indent="-228590" algn="l" defTabSz="1097236"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mn-lt"/>
          <a:ea typeface="IBM Plex Sans" charset="0"/>
          <a:cs typeface="IBM Plex Sans" charset="0"/>
        </a:defRPr>
      </a:lvl3pPr>
      <a:lvl4pPr marL="685772" indent="-228590" algn="l" defTabSz="1097236"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mn-lt"/>
          <a:ea typeface="IBM Plex Sans" charset="0"/>
          <a:cs typeface="IBM Plex Sans" charset="0"/>
        </a:defRPr>
      </a:lvl4pPr>
      <a:lvl5pPr marL="914364" indent="-228590" algn="l" defTabSz="1097236"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mn-lt"/>
          <a:ea typeface="IBM Plex Sans" charset="0"/>
          <a:cs typeface="IBM Plex Sans" charset="0"/>
        </a:defRPr>
      </a:lvl5pPr>
      <a:lvl6pPr marL="3017399"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017"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636"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254"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36" rtl="0" eaLnBrk="1" latinLnBrk="0" hangingPunct="1">
        <a:defRPr sz="2160" kern="1200">
          <a:solidFill>
            <a:schemeClr val="tx1"/>
          </a:solidFill>
          <a:latin typeface="+mn-lt"/>
          <a:ea typeface="+mn-ea"/>
          <a:cs typeface="+mn-cs"/>
        </a:defRPr>
      </a:lvl1pPr>
      <a:lvl2pPr marL="548618" algn="l" defTabSz="1097236" rtl="0" eaLnBrk="1" latinLnBrk="0" hangingPunct="1">
        <a:defRPr sz="2160" kern="1200">
          <a:solidFill>
            <a:schemeClr val="tx1"/>
          </a:solidFill>
          <a:latin typeface="+mn-lt"/>
          <a:ea typeface="+mn-ea"/>
          <a:cs typeface="+mn-cs"/>
        </a:defRPr>
      </a:lvl2pPr>
      <a:lvl3pPr marL="1097236" algn="l" defTabSz="1097236" rtl="0" eaLnBrk="1" latinLnBrk="0" hangingPunct="1">
        <a:defRPr sz="2160" kern="1200">
          <a:solidFill>
            <a:schemeClr val="tx1"/>
          </a:solidFill>
          <a:latin typeface="+mn-lt"/>
          <a:ea typeface="+mn-ea"/>
          <a:cs typeface="+mn-cs"/>
        </a:defRPr>
      </a:lvl3pPr>
      <a:lvl4pPr marL="1645854" algn="l" defTabSz="1097236" rtl="0" eaLnBrk="1" latinLnBrk="0" hangingPunct="1">
        <a:defRPr sz="2160" kern="1200">
          <a:solidFill>
            <a:schemeClr val="tx1"/>
          </a:solidFill>
          <a:latin typeface="+mn-lt"/>
          <a:ea typeface="+mn-ea"/>
          <a:cs typeface="+mn-cs"/>
        </a:defRPr>
      </a:lvl4pPr>
      <a:lvl5pPr marL="2194472" algn="l" defTabSz="1097236" rtl="0" eaLnBrk="1" latinLnBrk="0" hangingPunct="1">
        <a:defRPr sz="2160" kern="1200">
          <a:solidFill>
            <a:schemeClr val="tx1"/>
          </a:solidFill>
          <a:latin typeface="+mn-lt"/>
          <a:ea typeface="+mn-ea"/>
          <a:cs typeface="+mn-cs"/>
        </a:defRPr>
      </a:lvl5pPr>
      <a:lvl6pPr marL="2743091" algn="l" defTabSz="1097236" rtl="0" eaLnBrk="1" latinLnBrk="0" hangingPunct="1">
        <a:defRPr sz="2160" kern="1200">
          <a:solidFill>
            <a:schemeClr val="tx1"/>
          </a:solidFill>
          <a:latin typeface="+mn-lt"/>
          <a:ea typeface="+mn-ea"/>
          <a:cs typeface="+mn-cs"/>
        </a:defRPr>
      </a:lvl6pPr>
      <a:lvl7pPr marL="3291708" algn="l" defTabSz="1097236" rtl="0" eaLnBrk="1" latinLnBrk="0" hangingPunct="1">
        <a:defRPr sz="2160" kern="1200">
          <a:solidFill>
            <a:schemeClr val="tx1"/>
          </a:solidFill>
          <a:latin typeface="+mn-lt"/>
          <a:ea typeface="+mn-ea"/>
          <a:cs typeface="+mn-cs"/>
        </a:defRPr>
      </a:lvl7pPr>
      <a:lvl8pPr marL="3840326" algn="l" defTabSz="1097236" rtl="0" eaLnBrk="1" latinLnBrk="0" hangingPunct="1">
        <a:defRPr sz="2160" kern="1200">
          <a:solidFill>
            <a:schemeClr val="tx1"/>
          </a:solidFill>
          <a:latin typeface="+mn-lt"/>
          <a:ea typeface="+mn-ea"/>
          <a:cs typeface="+mn-cs"/>
        </a:defRPr>
      </a:lvl8pPr>
      <a:lvl9pPr marL="4388945" algn="l" defTabSz="1097236" rtl="0" eaLnBrk="1" latinLnBrk="0" hangingPunct="1">
        <a:defRPr sz="216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38150"/>
            <a:ext cx="6583680" cy="1143000"/>
          </a:xfrm>
          <a:prstGeom prst="rect">
            <a:avLst/>
          </a:prstGeom>
        </p:spPr>
        <p:txBody>
          <a:bodyPr vert="horz" lIns="0" tIns="0" rIns="0" bIns="0" rtlCol="0" anchor="t">
            <a:normAutofit/>
          </a:bodyPr>
          <a:lstStyle/>
          <a:p>
            <a:r>
              <a:rPr lang="en-US" dirty="0"/>
              <a:t>Click to edit Master title style</a:t>
            </a:r>
          </a:p>
        </p:txBody>
      </p:sp>
      <p:sp>
        <p:nvSpPr>
          <p:cNvPr id="3" name="Text Placeholder 2"/>
          <p:cNvSpPr>
            <a:spLocks noGrp="1"/>
          </p:cNvSpPr>
          <p:nvPr>
            <p:ph type="body" idx="1"/>
          </p:nvPr>
        </p:nvSpPr>
        <p:spPr>
          <a:xfrm>
            <a:off x="457200" y="2057400"/>
            <a:ext cx="6583680" cy="5486400"/>
          </a:xfrm>
          <a:prstGeom prst="rect">
            <a:avLst/>
          </a:prstGeom>
        </p:spPr>
        <p:txBody>
          <a:bodyPr vert="horz" lIns="0" tIns="228600" rIns="0" bIns="0" rtlCol="0" anchor="t">
            <a:noAutofit/>
          </a:bodyPr>
          <a:lstStyle/>
          <a:p>
            <a:pPr lvl="0"/>
            <a:r>
              <a:rPr lang="en-US" dirty="0"/>
              <a:t>Click to edit Master text styles</a:t>
            </a:r>
          </a:p>
        </p:txBody>
      </p:sp>
    </p:spTree>
    <p:extLst>
      <p:ext uri="{BB962C8B-B14F-4D97-AF65-F5344CB8AC3E}">
        <p14:creationId xmlns:p14="http://schemas.microsoft.com/office/powerpoint/2010/main" val="1231714830"/>
      </p:ext>
    </p:extLst>
  </p:cSld>
  <p:clrMap bg1="lt1" tx1="dk1" bg2="lt2" tx2="dk2" accent1="accent1" accent2="accent2" accent3="accent3" accent4="accent4" accent5="accent5" accent6="accent6" hlink="hlink" folHlink="folHlink"/>
  <p:sldLayoutIdLst>
    <p:sldLayoutId id="2147484624" r:id="rId1"/>
    <p:sldLayoutId id="2147484625" r:id="rId2"/>
    <p:sldLayoutId id="2147484626" r:id="rId3"/>
    <p:sldLayoutId id="2147484627" r:id="rId4"/>
    <p:sldLayoutId id="2147484628" r:id="rId5"/>
    <p:sldLayoutId id="2147484629" r:id="rId6"/>
    <p:sldLayoutId id="2147484630" r:id="rId7"/>
    <p:sldLayoutId id="2147484631" r:id="rId8"/>
    <p:sldLayoutId id="2147484632" r:id="rId9"/>
    <p:sldLayoutId id="2147484633" r:id="rId10"/>
    <p:sldLayoutId id="2147484634" r:id="rId11"/>
    <p:sldLayoutId id="2147484635" r:id="rId12"/>
    <p:sldLayoutId id="2147484636" r:id="rId13"/>
    <p:sldLayoutId id="2147484637" r:id="rId14"/>
    <p:sldLayoutId id="2147484638" r:id="rId15"/>
    <p:sldLayoutId id="2147484639" r:id="rId16"/>
    <p:sldLayoutId id="2147484640" r:id="rId17"/>
    <p:sldLayoutId id="2147484641" r:id="rId18"/>
    <p:sldLayoutId id="2147484642" r:id="rId19"/>
    <p:sldLayoutId id="2147484643" r:id="rId20"/>
    <p:sldLayoutId id="2147484644" r:id="rId21"/>
    <p:sldLayoutId id="2147484645" r:id="rId22"/>
    <p:sldLayoutId id="2147484672" r:id="rId23"/>
  </p:sldLayoutIdLst>
  <p:txStyles>
    <p:titleStyle>
      <a:lvl1pPr algn="l" defTabSz="1097280" rtl="0" eaLnBrk="1" latinLnBrk="0" hangingPunct="1">
        <a:lnSpc>
          <a:spcPct val="90000"/>
        </a:lnSpc>
        <a:spcBef>
          <a:spcPct val="0"/>
        </a:spcBef>
        <a:buNone/>
        <a:defRPr sz="3600" b="0" i="0" kern="1200">
          <a:solidFill>
            <a:schemeClr val="bg2"/>
          </a:solidFill>
          <a:latin typeface="Tahoma" panose="020B0604030504040204" pitchFamily="34" charset="0"/>
          <a:ea typeface="Tahoma" panose="020B0604030504040204" pitchFamily="34" charset="0"/>
          <a:cs typeface="Tahoma" panose="020B0604030504040204" pitchFamily="34" charset="0"/>
        </a:defRPr>
      </a:lvl1pPr>
    </p:titleStyle>
    <p:bodyStyle>
      <a:lvl1pPr marL="0" indent="0" algn="l" defTabSz="1097280" rtl="0" eaLnBrk="1" latinLnBrk="0" hangingPunct="1">
        <a:lnSpc>
          <a:spcPct val="105000"/>
        </a:lnSpc>
        <a:spcBef>
          <a:spcPts val="600"/>
        </a:spcBef>
        <a:buFontTx/>
        <a:buNone/>
        <a:tabLst/>
        <a:defRPr lang="en-US" sz="2000" b="0" i="0" kern="1200" dirty="0" smtClean="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228600" indent="-228600" algn="l" defTabSz="1097280" rtl="0" eaLnBrk="1" latinLnBrk="0" hangingPunct="1">
        <a:lnSpc>
          <a:spcPct val="105000"/>
        </a:lnSpc>
        <a:spcBef>
          <a:spcPts val="600"/>
        </a:spcBef>
        <a:buFont typeface="LucidaGrande" charset="0"/>
        <a:buChar char="-"/>
        <a:defRPr lang="en-US" sz="2000" b="0" i="0" kern="1200" dirty="0" smtClean="0">
          <a:solidFill>
            <a:schemeClr val="bg2"/>
          </a:solidFill>
          <a:latin typeface="IBM Plex Sans" charset="0"/>
          <a:ea typeface="IBM Plex Sans" charset="0"/>
          <a:cs typeface="Arial" charset="0"/>
        </a:defRPr>
      </a:lvl2pPr>
      <a:lvl3pPr marL="4572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bg2"/>
          </a:solidFill>
          <a:latin typeface="IBM Plex Sans" charset="0"/>
          <a:ea typeface="IBM Plex Sans" charset="0"/>
          <a:cs typeface="Arial" charset="0"/>
        </a:defRPr>
      </a:lvl3pPr>
      <a:lvl4pPr marL="685800" indent="-228600" algn="l" defTabSz="1097280" rtl="0" eaLnBrk="1" latinLnBrk="0" hangingPunct="1">
        <a:lnSpc>
          <a:spcPct val="105000"/>
        </a:lnSpc>
        <a:spcBef>
          <a:spcPts val="600"/>
        </a:spcBef>
        <a:buFont typeface=".AppleSystemUIFont" charset="-120"/>
        <a:buChar char="–"/>
        <a:defRPr lang="en-US" sz="2000" b="0" i="0" kern="1200" dirty="0" smtClean="0">
          <a:solidFill>
            <a:schemeClr val="bg2"/>
          </a:solidFill>
          <a:latin typeface="IBM Plex Sans" charset="0"/>
          <a:ea typeface="+mn-ea"/>
          <a:cs typeface="+mn-cs"/>
        </a:defRPr>
      </a:lvl4pPr>
      <a:lvl5pPr marL="914400" indent="-228600" algn="l" defTabSz="1097280" rtl="0" eaLnBrk="1" latinLnBrk="0" hangingPunct="1">
        <a:lnSpc>
          <a:spcPct val="105000"/>
        </a:lnSpc>
        <a:spcBef>
          <a:spcPts val="600"/>
        </a:spcBef>
        <a:buFont typeface="Arial" panose="020B0604020202020204" pitchFamily="34" charset="0"/>
        <a:buChar char="•"/>
        <a:defRPr lang="en-US" sz="2000" b="0" i="0" kern="1200" dirty="0">
          <a:solidFill>
            <a:schemeClr val="bg2"/>
          </a:solidFill>
          <a:latin typeface="IBM Plex Sans"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1"/>
            <a:ext cx="6583680" cy="1143002"/>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1"/>
            <a:ext cx="6583680" cy="5257802"/>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p:cNvGrpSpPr/>
          <p:nvPr userDrawn="1"/>
        </p:nvGrpSpPr>
        <p:grpSpPr>
          <a:xfrm>
            <a:off x="914400" y="7899661"/>
            <a:ext cx="2713350" cy="220570"/>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a:t>
              </a:r>
              <a:r>
                <a:rPr lang="en-US" sz="400"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2020 IBM Corporation</a:t>
              </a:r>
              <a:r>
                <a:rPr lang="en-US" sz="798" b="0" i="0" baseline="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 </a:t>
              </a:r>
              <a:fld id="{7C9968D1-C8E5-4FE3-AED4-7D4518C301B3}" type="datetime3">
                <a:rPr lang="en-US" sz="798" b="0" i="0" smtClean="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pPr marL="0" indent="0" fontAlgn="auto">
                  <a:spcBef>
                    <a:spcPts val="0"/>
                  </a:spcBef>
                  <a:spcAft>
                    <a:spcPts val="0"/>
                  </a:spcAft>
                  <a:tabLst/>
                  <a:defRPr/>
                </a:pPr>
                <a:t>23 November 2021</a:t>
              </a:fld>
              <a:endPar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16" name="Footer Placeholder 3"/>
          <p:cNvSpPr txBox="1">
            <a:spLocks/>
          </p:cNvSpPr>
          <p:nvPr userDrawn="1"/>
        </p:nvSpPr>
        <p:spPr>
          <a:xfrm>
            <a:off x="3886200" y="7900427"/>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solidFill>
                  <a:schemeClr val="tx1">
                    <a:alpha val="60000"/>
                  </a:schemeClr>
                </a:solidFill>
                <a:latin typeface="Tahoma" panose="020B0604030504040204" pitchFamily="34" charset="0"/>
                <a:ea typeface="Tahoma" panose="020B0604030504040204" pitchFamily="34" charset="0"/>
                <a:cs typeface="Tahoma" panose="020B0604030504040204" pitchFamily="34" charset="0"/>
              </a:rPr>
              <a:t>CFH | IBM Services Confidential</a:t>
            </a:r>
          </a:p>
        </p:txBody>
      </p:sp>
      <p:sp>
        <p:nvSpPr>
          <p:cNvPr id="17" name="Slide Number Placeholder 2"/>
          <p:cNvSpPr txBox="1">
            <a:spLocks/>
          </p:cNvSpPr>
          <p:nvPr userDrawn="1"/>
        </p:nvSpPr>
        <p:spPr>
          <a:xfrm>
            <a:off x="454859" y="7893798"/>
            <a:ext cx="327878" cy="219051"/>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Tahoma" panose="020B0604030504040204" pitchFamily="34" charset="0"/>
                <a:ea typeface="Tahoma" panose="020B0604030504040204" pitchFamily="34" charset="0"/>
                <a:cs typeface="Tahoma" panose="020B0604030504040204" pitchFamily="34" charset="0"/>
              </a:rPr>
              <a:pPr algn="l"/>
              <a:t>‹#›</a:t>
            </a:fld>
            <a:endParaRPr lang="en-US" sz="800" b="0"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12" name="Picture 11">
            <a:extLst>
              <a:ext uri="{FF2B5EF4-FFF2-40B4-BE49-F238E27FC236}">
                <a16:creationId xmlns:a16="http://schemas.microsoft.com/office/drawing/2014/main" id="{2FF3E468-77E1-8248-B32A-C7B5A8783564}"/>
              </a:ext>
            </a:extLst>
          </p:cNvPr>
          <p:cNvPicPr>
            <a:picLocks noChangeAspect="1"/>
          </p:cNvPicPr>
          <p:nvPr userDrawn="1"/>
        </p:nvPicPr>
        <p:blipFill>
          <a:blip r:embed="rId27" cstate="email">
            <a:extLst>
              <a:ext uri="{28A0092B-C50C-407E-A947-70E740481C1C}">
                <a14:useLocalDpi xmlns:a14="http://schemas.microsoft.com/office/drawing/2010/main"/>
              </a:ext>
            </a:extLst>
          </a:blip>
          <a:stretch>
            <a:fillRect/>
          </a:stretch>
        </p:blipFill>
        <p:spPr>
          <a:xfrm>
            <a:off x="13624564" y="7816178"/>
            <a:ext cx="584837" cy="236160"/>
          </a:xfrm>
          <a:prstGeom prst="rect">
            <a:avLst/>
          </a:prstGeom>
        </p:spPr>
      </p:pic>
    </p:spTree>
    <p:extLst>
      <p:ext uri="{BB962C8B-B14F-4D97-AF65-F5344CB8AC3E}">
        <p14:creationId xmlns:p14="http://schemas.microsoft.com/office/powerpoint/2010/main" val="2214092160"/>
      </p:ext>
    </p:extLst>
  </p:cSld>
  <p:clrMap bg1="lt1" tx1="dk1" bg2="lt2" tx2="dk2" accent1="accent1" accent2="accent2" accent3="accent3" accent4="accent4" accent5="accent5" accent6="accent6" hlink="hlink" folHlink="folHlink"/>
  <p:sldLayoutIdLst>
    <p:sldLayoutId id="2147484647" r:id="rId1"/>
    <p:sldLayoutId id="2147484648" r:id="rId2"/>
    <p:sldLayoutId id="2147484649" r:id="rId3"/>
    <p:sldLayoutId id="2147484650" r:id="rId4"/>
    <p:sldLayoutId id="2147484651" r:id="rId5"/>
    <p:sldLayoutId id="2147484652" r:id="rId6"/>
    <p:sldLayoutId id="2147484653" r:id="rId7"/>
    <p:sldLayoutId id="2147484654" r:id="rId8"/>
    <p:sldLayoutId id="2147484655" r:id="rId9"/>
    <p:sldLayoutId id="2147484656" r:id="rId10"/>
    <p:sldLayoutId id="2147484657" r:id="rId11"/>
    <p:sldLayoutId id="2147484658" r:id="rId12"/>
    <p:sldLayoutId id="2147484659" r:id="rId13"/>
    <p:sldLayoutId id="2147484660" r:id="rId14"/>
    <p:sldLayoutId id="2147484661" r:id="rId15"/>
    <p:sldLayoutId id="2147484662" r:id="rId16"/>
    <p:sldLayoutId id="2147484663" r:id="rId17"/>
    <p:sldLayoutId id="2147484664" r:id="rId18"/>
    <p:sldLayoutId id="2147484665" r:id="rId19"/>
    <p:sldLayoutId id="2147484666" r:id="rId20"/>
    <p:sldLayoutId id="2147484667" r:id="rId21"/>
    <p:sldLayoutId id="2147484668" r:id="rId22"/>
    <p:sldLayoutId id="2147484669" r:id="rId23"/>
    <p:sldLayoutId id="2147484670" r:id="rId24"/>
    <p:sldLayoutId id="2147484671" r:id="rId25"/>
  </p:sldLayoutIdLst>
  <p:txStyles>
    <p:titleStyle>
      <a:lvl1pPr algn="l" defTabSz="1097280" rtl="0" eaLnBrk="1" latinLnBrk="0" hangingPunct="1">
        <a:lnSpc>
          <a:spcPct val="90000"/>
        </a:lnSpc>
        <a:spcBef>
          <a:spcPct val="0"/>
        </a:spcBef>
        <a:buNone/>
        <a:defRPr sz="36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p:titleStyle>
    <p:bodyStyle>
      <a:lvl1pPr marL="0" indent="0" algn="l" defTabSz="1097280" rtl="0" eaLnBrk="1" latinLnBrk="0" hangingPunct="1">
        <a:lnSpc>
          <a:spcPct val="105000"/>
        </a:lnSpc>
        <a:spcBef>
          <a:spcPts val="600"/>
        </a:spcBef>
        <a:buFontTx/>
        <a:buNone/>
        <a:tabLst/>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49.xml"/></Relationships>
</file>

<file path=ppt/slides/_rels/slide1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123.xml"/></Relationships>
</file>

<file path=ppt/slides/_rels/slide1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123.xml"/></Relationships>
</file>

<file path=ppt/slides/_rels/slide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xml"/><Relationship Id="rId1" Type="http://schemas.openxmlformats.org/officeDocument/2006/relationships/slideLayout" Target="../slideLayouts/slideLayout123.xml"/></Relationships>
</file>

<file path=ppt/slides/_rels/slide1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123.xml"/></Relationships>
</file>

<file path=ppt/slides/_rels/slide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xml"/><Relationship Id="rId1" Type="http://schemas.openxmlformats.org/officeDocument/2006/relationships/slideLayout" Target="../slideLayouts/slideLayout123.xml"/></Relationships>
</file>

<file path=ppt/slides/_rels/slide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3.xml"/><Relationship Id="rId1" Type="http://schemas.openxmlformats.org/officeDocument/2006/relationships/slideLayout" Target="../slideLayouts/slideLayout123.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westerwei/nccu-cicd-training-materials" TargetMode="External"/><Relationship Id="rId2" Type="http://schemas.openxmlformats.org/officeDocument/2006/relationships/notesSlide" Target="../notesSlides/notesSlide14.xml"/><Relationship Id="rId1" Type="http://schemas.openxmlformats.org/officeDocument/2006/relationships/slideLayout" Target="../slideLayouts/slideLayout123.xml"/></Relationships>
</file>

<file path=ppt/slides/_rels/slide1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xml"/><Relationship Id="rId1" Type="http://schemas.openxmlformats.org/officeDocument/2006/relationships/slideLayout" Target="../slideLayouts/slideLayout123.xml"/></Relationships>
</file>

<file path=ppt/slides/_rels/slide1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6.xml"/><Relationship Id="rId1" Type="http://schemas.openxmlformats.org/officeDocument/2006/relationships/slideLayout" Target="../slideLayouts/slideLayout123.xml"/><Relationship Id="rId4" Type="http://schemas.openxmlformats.org/officeDocument/2006/relationships/image" Target="../media/image78.png"/></Relationships>
</file>

<file path=ppt/slides/_rels/slide1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7.xml"/><Relationship Id="rId1" Type="http://schemas.openxmlformats.org/officeDocument/2006/relationships/slideLayout" Target="../slideLayouts/slideLayout123.xml"/></Relationships>
</file>

<file path=ppt/slides/_rels/slide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3.xml"/></Relationships>
</file>

<file path=ppt/slides/_rels/slide2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8.xml"/><Relationship Id="rId1" Type="http://schemas.openxmlformats.org/officeDocument/2006/relationships/slideLayout" Target="../slideLayouts/slideLayout123.xml"/></Relationships>
</file>

<file path=ppt/slides/_rels/slide2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xml"/><Relationship Id="rId1" Type="http://schemas.openxmlformats.org/officeDocument/2006/relationships/slideLayout" Target="../slideLayouts/slideLayout123.xml"/><Relationship Id="rId4" Type="http://schemas.openxmlformats.org/officeDocument/2006/relationships/image" Target="../media/image82.jpg"/></Relationships>
</file>

<file path=ppt/slides/_rels/slide22.xml.rels><?xml version="1.0" encoding="UTF-8" standalone="yes"?>
<Relationships xmlns="http://schemas.openxmlformats.org/package/2006/relationships"><Relationship Id="rId3" Type="http://schemas.openxmlformats.org/officeDocument/2006/relationships/image" Target="../media/image83.tiff"/><Relationship Id="rId2" Type="http://schemas.openxmlformats.org/officeDocument/2006/relationships/notesSlide" Target="../notesSlides/notesSlide20.xml"/><Relationship Id="rId1" Type="http://schemas.openxmlformats.org/officeDocument/2006/relationships/slideLayout" Target="../slideLayouts/slideLayout123.xml"/></Relationships>
</file>

<file path=ppt/slides/_rels/slide23.xml.rels><?xml version="1.0" encoding="UTF-8" standalone="yes"?>
<Relationships xmlns="http://schemas.openxmlformats.org/package/2006/relationships"><Relationship Id="rId13" Type="http://schemas.openxmlformats.org/officeDocument/2006/relationships/image" Target="../media/image40.svg"/><Relationship Id="rId18" Type="http://schemas.openxmlformats.org/officeDocument/2006/relationships/image" Target="../media/image45.png"/><Relationship Id="rId26" Type="http://schemas.openxmlformats.org/officeDocument/2006/relationships/image" Target="../media/image53.png"/><Relationship Id="rId21" Type="http://schemas.openxmlformats.org/officeDocument/2006/relationships/image" Target="../media/image48.png"/><Relationship Id="rId34" Type="http://schemas.openxmlformats.org/officeDocument/2006/relationships/image" Target="../media/image61.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svg"/><Relationship Id="rId25" Type="http://schemas.openxmlformats.org/officeDocument/2006/relationships/image" Target="../media/image52.png"/><Relationship Id="rId33" Type="http://schemas.openxmlformats.org/officeDocument/2006/relationships/image" Target="../media/image60.png"/><Relationship Id="rId38" Type="http://schemas.openxmlformats.org/officeDocument/2006/relationships/image" Target="../media/image65.tiff"/><Relationship Id="rId2" Type="http://schemas.openxmlformats.org/officeDocument/2006/relationships/notesSlide" Target="../notesSlides/notesSlide21.xml"/><Relationship Id="rId16" Type="http://schemas.openxmlformats.org/officeDocument/2006/relationships/image" Target="../media/image43.png"/><Relationship Id="rId20" Type="http://schemas.openxmlformats.org/officeDocument/2006/relationships/image" Target="../media/image47.png"/><Relationship Id="rId29" Type="http://schemas.openxmlformats.org/officeDocument/2006/relationships/image" Target="../media/image56.png"/><Relationship Id="rId1" Type="http://schemas.openxmlformats.org/officeDocument/2006/relationships/slideLayout" Target="../slideLayouts/slideLayout123.xml"/><Relationship Id="rId6" Type="http://schemas.openxmlformats.org/officeDocument/2006/relationships/image" Target="../media/image33.svg"/><Relationship Id="rId11" Type="http://schemas.openxmlformats.org/officeDocument/2006/relationships/image" Target="../media/image38.png"/><Relationship Id="rId24" Type="http://schemas.openxmlformats.org/officeDocument/2006/relationships/image" Target="../media/image51.png"/><Relationship Id="rId32" Type="http://schemas.openxmlformats.org/officeDocument/2006/relationships/image" Target="../media/image59.png"/><Relationship Id="rId37" Type="http://schemas.openxmlformats.org/officeDocument/2006/relationships/image" Target="../media/image64.png"/><Relationship Id="rId5" Type="http://schemas.openxmlformats.org/officeDocument/2006/relationships/image" Target="../media/image32.png"/><Relationship Id="rId15" Type="http://schemas.openxmlformats.org/officeDocument/2006/relationships/image" Target="../media/image42.svg"/><Relationship Id="rId23" Type="http://schemas.openxmlformats.org/officeDocument/2006/relationships/image" Target="../media/image50.png"/><Relationship Id="rId28" Type="http://schemas.openxmlformats.org/officeDocument/2006/relationships/image" Target="../media/image55.png"/><Relationship Id="rId36" Type="http://schemas.openxmlformats.org/officeDocument/2006/relationships/image" Target="../media/image63.png"/><Relationship Id="rId10" Type="http://schemas.openxmlformats.org/officeDocument/2006/relationships/image" Target="../media/image37.svg"/><Relationship Id="rId19" Type="http://schemas.openxmlformats.org/officeDocument/2006/relationships/image" Target="../media/image46.png"/><Relationship Id="rId31" Type="http://schemas.openxmlformats.org/officeDocument/2006/relationships/image" Target="../media/image58.png"/><Relationship Id="rId4" Type="http://schemas.openxmlformats.org/officeDocument/2006/relationships/image" Target="../media/image31.sv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 Id="rId27" Type="http://schemas.openxmlformats.org/officeDocument/2006/relationships/image" Target="../media/image54.png"/><Relationship Id="rId30" Type="http://schemas.openxmlformats.org/officeDocument/2006/relationships/image" Target="../media/image57.png"/><Relationship Id="rId35" Type="http://schemas.openxmlformats.org/officeDocument/2006/relationships/image" Target="../media/image62.png"/><Relationship Id="rId8" Type="http://schemas.openxmlformats.org/officeDocument/2006/relationships/image" Target="../media/image35.svg"/><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1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westerwei/nccu-cicd-training-materials" TargetMode="External"/><Relationship Id="rId2" Type="http://schemas.openxmlformats.org/officeDocument/2006/relationships/notesSlide" Target="../notesSlides/notesSlide1.xml"/><Relationship Id="rId1" Type="http://schemas.openxmlformats.org/officeDocument/2006/relationships/slideLayout" Target="../slideLayouts/slideLayout123.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123.xml"/></Relationships>
</file>

<file path=ppt/slides/_rels/slide5.xml.rels><?xml version="1.0" encoding="UTF-8" standalone="yes"?>
<Relationships xmlns="http://schemas.openxmlformats.org/package/2006/relationships"><Relationship Id="rId13" Type="http://schemas.openxmlformats.org/officeDocument/2006/relationships/image" Target="../media/image40.svg"/><Relationship Id="rId18" Type="http://schemas.openxmlformats.org/officeDocument/2006/relationships/image" Target="../media/image45.png"/><Relationship Id="rId26" Type="http://schemas.openxmlformats.org/officeDocument/2006/relationships/image" Target="../media/image53.png"/><Relationship Id="rId21" Type="http://schemas.openxmlformats.org/officeDocument/2006/relationships/image" Target="../media/image48.png"/><Relationship Id="rId34" Type="http://schemas.openxmlformats.org/officeDocument/2006/relationships/image" Target="../media/image61.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svg"/><Relationship Id="rId25" Type="http://schemas.openxmlformats.org/officeDocument/2006/relationships/image" Target="../media/image52.png"/><Relationship Id="rId33" Type="http://schemas.openxmlformats.org/officeDocument/2006/relationships/image" Target="../media/image60.png"/><Relationship Id="rId38" Type="http://schemas.openxmlformats.org/officeDocument/2006/relationships/image" Target="../media/image65.tiff"/><Relationship Id="rId2" Type="http://schemas.openxmlformats.org/officeDocument/2006/relationships/notesSlide" Target="../notesSlides/notesSlide3.xml"/><Relationship Id="rId16" Type="http://schemas.openxmlformats.org/officeDocument/2006/relationships/image" Target="../media/image43.png"/><Relationship Id="rId20" Type="http://schemas.openxmlformats.org/officeDocument/2006/relationships/image" Target="../media/image47.png"/><Relationship Id="rId29" Type="http://schemas.openxmlformats.org/officeDocument/2006/relationships/image" Target="../media/image56.png"/><Relationship Id="rId1" Type="http://schemas.openxmlformats.org/officeDocument/2006/relationships/slideLayout" Target="../slideLayouts/slideLayout123.xml"/><Relationship Id="rId6" Type="http://schemas.openxmlformats.org/officeDocument/2006/relationships/image" Target="../media/image33.svg"/><Relationship Id="rId11" Type="http://schemas.openxmlformats.org/officeDocument/2006/relationships/image" Target="../media/image38.png"/><Relationship Id="rId24" Type="http://schemas.openxmlformats.org/officeDocument/2006/relationships/image" Target="../media/image51.png"/><Relationship Id="rId32" Type="http://schemas.openxmlformats.org/officeDocument/2006/relationships/image" Target="../media/image59.png"/><Relationship Id="rId37" Type="http://schemas.openxmlformats.org/officeDocument/2006/relationships/image" Target="../media/image64.png"/><Relationship Id="rId5" Type="http://schemas.openxmlformats.org/officeDocument/2006/relationships/image" Target="../media/image32.png"/><Relationship Id="rId15" Type="http://schemas.openxmlformats.org/officeDocument/2006/relationships/image" Target="../media/image42.svg"/><Relationship Id="rId23" Type="http://schemas.openxmlformats.org/officeDocument/2006/relationships/image" Target="../media/image50.png"/><Relationship Id="rId28" Type="http://schemas.openxmlformats.org/officeDocument/2006/relationships/image" Target="../media/image55.png"/><Relationship Id="rId36" Type="http://schemas.openxmlformats.org/officeDocument/2006/relationships/image" Target="../media/image63.png"/><Relationship Id="rId10" Type="http://schemas.openxmlformats.org/officeDocument/2006/relationships/image" Target="../media/image37.svg"/><Relationship Id="rId19" Type="http://schemas.openxmlformats.org/officeDocument/2006/relationships/image" Target="../media/image46.png"/><Relationship Id="rId31" Type="http://schemas.openxmlformats.org/officeDocument/2006/relationships/image" Target="../media/image58.png"/><Relationship Id="rId4" Type="http://schemas.openxmlformats.org/officeDocument/2006/relationships/image" Target="../media/image31.sv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 Id="rId27" Type="http://schemas.openxmlformats.org/officeDocument/2006/relationships/image" Target="../media/image54.png"/><Relationship Id="rId30" Type="http://schemas.openxmlformats.org/officeDocument/2006/relationships/image" Target="../media/image57.png"/><Relationship Id="rId35" Type="http://schemas.openxmlformats.org/officeDocument/2006/relationships/image" Target="../media/image62.png"/><Relationship Id="rId8" Type="http://schemas.openxmlformats.org/officeDocument/2006/relationships/image" Target="../media/image35.svg"/><Relationship Id="rId3"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xml"/><Relationship Id="rId1" Type="http://schemas.openxmlformats.org/officeDocument/2006/relationships/slideLayout" Target="../slideLayouts/slideLayout123.xml"/></Relationships>
</file>

<file path=ppt/slides/_rels/slide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123.xml"/></Relationships>
</file>

<file path=ppt/slides/_rels/slide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xml"/><Relationship Id="rId1" Type="http://schemas.openxmlformats.org/officeDocument/2006/relationships/slideLayout" Target="../slideLayouts/slideLayout123.xml"/></Relationships>
</file>

<file path=ppt/slides/_rels/slide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12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14800" y="457200"/>
            <a:ext cx="10182758" cy="3840480"/>
          </a:xfrm>
        </p:spPr>
        <p:txBody>
          <a:bodyPr/>
          <a:lstStyle/>
          <a:p>
            <a:r>
              <a:rPr lang="en-US" altLang="zh-TW" sz="3200" b="0" dirty="0">
                <a:latin typeface="Tahoma" panose="020B0604030504040204" pitchFamily="34" charset="0"/>
              </a:rPr>
              <a:t>IBM Fintech Salon </a:t>
            </a:r>
            <a:r>
              <a:rPr lang="zh-TW" altLang="en-US" sz="3200" b="0" dirty="0">
                <a:latin typeface="+mn-ea"/>
                <a:ea typeface="+mn-ea"/>
              </a:rPr>
              <a:t>金融科技沙龍</a:t>
            </a:r>
            <a:br>
              <a:rPr lang="en-US" altLang="zh-CN" sz="3600" b="0" dirty="0">
                <a:latin typeface="+mn-ea"/>
                <a:ea typeface="+mn-ea"/>
              </a:rPr>
            </a:br>
            <a:br>
              <a:rPr lang="en-US" altLang="zh-CN" sz="3600" dirty="0">
                <a:latin typeface="+mn-ea"/>
                <a:ea typeface="+mn-ea"/>
              </a:rPr>
            </a:br>
            <a:r>
              <a:rPr lang="en-US" altLang="zh-TW" sz="4400" dirty="0"/>
              <a:t>Cloud Transformation</a:t>
            </a:r>
            <a:br>
              <a:rPr lang="en-US" altLang="zh-TW" sz="4400" dirty="0"/>
            </a:br>
            <a:br>
              <a:rPr lang="en-US" altLang="zh-TW" sz="4400" dirty="0"/>
            </a:br>
            <a:r>
              <a:rPr lang="en-US" altLang="zh-TW" sz="4400" dirty="0"/>
              <a:t>CI/CD Workshop for DevOps</a:t>
            </a:r>
            <a:endParaRPr lang="en-US" sz="3600" b="0" dirty="0">
              <a:latin typeface="Tahoma" panose="020B0604030504040204" pitchFamily="34" charset="0"/>
            </a:endParaRPr>
          </a:p>
        </p:txBody>
      </p:sp>
      <p:sp>
        <p:nvSpPr>
          <p:cNvPr id="11" name="Content Placeholder 2"/>
          <p:cNvSpPr txBox="1">
            <a:spLocks/>
          </p:cNvSpPr>
          <p:nvPr/>
        </p:nvSpPr>
        <p:spPr>
          <a:xfrm>
            <a:off x="4114800" y="4754880"/>
            <a:ext cx="7315200" cy="1188720"/>
          </a:xfrm>
          <a:prstGeom prst="rect">
            <a:avLst/>
          </a:prstGeom>
        </p:spPr>
        <p:txBody>
          <a:bodyPr lIns="0" tIns="0" rIns="0" bIns="0">
            <a:noAutofit/>
          </a:bodyPr>
          <a:lstStyle>
            <a:lvl1pPr marL="45720" indent="0" algn="l" defTabSz="1097280" rtl="0" eaLnBrk="1" latinLnBrk="0" hangingPunct="1">
              <a:lnSpc>
                <a:spcPct val="105000"/>
              </a:lnSpc>
              <a:spcBef>
                <a:spcPts val="1200"/>
              </a:spcBef>
              <a:buFontTx/>
              <a:buNone/>
              <a:defRPr sz="2000" b="0" i="0" kern="1200">
                <a:solidFill>
                  <a:schemeClr val="bg2"/>
                </a:solidFill>
                <a:latin typeface="IBM Plex Sans Regular" charset="0"/>
                <a:ea typeface="+mn-ea"/>
                <a:cs typeface="+mn-cs"/>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bg2"/>
                </a:solidFill>
                <a:latin typeface="IBM Plex Sans Regular" charset="0"/>
                <a:ea typeface="+mn-ea"/>
                <a:cs typeface="+mn-cs"/>
              </a:defRPr>
            </a:lvl2pPr>
            <a:lvl3pPr marL="457200" indent="-228600" algn="l" defTabSz="1097280" rtl="0" eaLnBrk="1" latinLnBrk="0" hangingPunct="1">
              <a:lnSpc>
                <a:spcPct val="105000"/>
              </a:lnSpc>
              <a:spcBef>
                <a:spcPts val="0"/>
              </a:spcBef>
              <a:buFont typeface="Arial" panose="020B0604020202020204" pitchFamily="34" charset="0"/>
              <a:buChar char="•"/>
              <a:defRPr sz="2000" b="0" i="0" kern="1200">
                <a:solidFill>
                  <a:schemeClr val="bg2"/>
                </a:solidFill>
                <a:latin typeface="IBM Plex Sans Regular" charset="0"/>
                <a:ea typeface="+mn-ea"/>
                <a:cs typeface="+mn-cs"/>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bg2"/>
                </a:solidFill>
                <a:latin typeface="IBM Plex Sans Regular" charset="0"/>
                <a:ea typeface="+mn-ea"/>
                <a:cs typeface="+mn-cs"/>
              </a:defRPr>
            </a:lvl4pPr>
            <a:lvl5pPr marL="914400" indent="-228600" algn="l" defTabSz="1097280" rtl="0" eaLnBrk="1" latinLnBrk="0" hangingPunct="1">
              <a:lnSpc>
                <a:spcPct val="105000"/>
              </a:lnSpc>
              <a:spcBef>
                <a:spcPts val="0"/>
              </a:spcBef>
              <a:buFont typeface="Arial" panose="020B0604020202020204" pitchFamily="34" charset="0"/>
              <a:buChar char="•"/>
              <a:defRPr sz="2000" b="0" i="0" kern="1200">
                <a:solidFill>
                  <a:schemeClr val="bg2"/>
                </a:solidFill>
                <a:latin typeface="IBM Plex Sans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lvl="0">
              <a:lnSpc>
                <a:spcPct val="100000"/>
              </a:lnSpc>
              <a:spcBef>
                <a:spcPts val="0"/>
              </a:spcBef>
              <a:defRPr/>
            </a:pPr>
            <a:r>
              <a:rPr lang="en-US" altLang="zh-TW" b="1" dirty="0">
                <a:solidFill>
                  <a:srgbClr val="FFFFFF"/>
                </a:solidFill>
                <a:latin typeface="微軟正黑體" pitchFamily="34" charset="-120"/>
                <a:cs typeface="Tahoma" panose="020B0604030504040204" pitchFamily="34" charset="0"/>
              </a:rPr>
              <a:t>William Li</a:t>
            </a:r>
          </a:p>
        </p:txBody>
      </p:sp>
      <p:pic>
        <p:nvPicPr>
          <p:cNvPr id="10" name="圖片 9">
            <a:extLst>
              <a:ext uri="{FF2B5EF4-FFF2-40B4-BE49-F238E27FC236}">
                <a16:creationId xmlns:a16="http://schemas.microsoft.com/office/drawing/2014/main" id="{4A06149B-6893-0242-B88B-2C59C0B4CFAB}"/>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0517289" y="7441602"/>
            <a:ext cx="2103522" cy="525600"/>
          </a:xfrm>
          <a:prstGeom prst="rect">
            <a:avLst/>
          </a:prstGeom>
        </p:spPr>
      </p:pic>
      <p:sp>
        <p:nvSpPr>
          <p:cNvPr id="12" name="十字形 11">
            <a:extLst>
              <a:ext uri="{FF2B5EF4-FFF2-40B4-BE49-F238E27FC236}">
                <a16:creationId xmlns:a16="http://schemas.microsoft.com/office/drawing/2014/main" id="{9C5B0771-D464-CA48-998A-FFF689E8DECC}"/>
              </a:ext>
            </a:extLst>
          </p:cNvPr>
          <p:cNvSpPr/>
          <p:nvPr/>
        </p:nvSpPr>
        <p:spPr>
          <a:xfrm rot="2700000">
            <a:off x="12793414" y="7559094"/>
            <a:ext cx="290614" cy="290614"/>
          </a:xfrm>
          <a:prstGeom prst="plus">
            <a:avLst>
              <a:gd name="adj" fmla="val 34051"/>
            </a:avLst>
          </a:prstGeom>
          <a:solidFill>
            <a:srgbClr val="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dirty="0">
              <a:ln>
                <a:noFill/>
              </a:ln>
              <a:solidFill>
                <a:srgbClr val="FFFFFF"/>
              </a:solidFill>
              <a:effectLst/>
              <a:uLnTx/>
              <a:uFillTx/>
              <a:latin typeface="Tahoma" panose="020B0604030504040204" pitchFamily="34" charset="0"/>
              <a:ea typeface="新細明體" panose="02020500000000000000" pitchFamily="18" charset="-120"/>
              <a:cs typeface="+mn-cs"/>
              <a:sym typeface="Arial"/>
            </a:endParaRPr>
          </a:p>
        </p:txBody>
      </p:sp>
      <p:pic>
        <p:nvPicPr>
          <p:cNvPr id="13" name="Google Shape;76;p15">
            <a:extLst>
              <a:ext uri="{FF2B5EF4-FFF2-40B4-BE49-F238E27FC236}">
                <a16:creationId xmlns:a16="http://schemas.microsoft.com/office/drawing/2014/main" id="{A9E72F83-453A-1A40-B20B-84DD669B720C}"/>
              </a:ext>
            </a:extLst>
          </p:cNvPr>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13350240" y="7499125"/>
            <a:ext cx="947318" cy="384048"/>
          </a:xfrm>
          <a:prstGeom prst="rect">
            <a:avLst/>
          </a:prstGeom>
          <a:solidFill>
            <a:srgbClr val="000000"/>
          </a:solidFill>
          <a:ln>
            <a:noFill/>
          </a:ln>
        </p:spPr>
      </p:pic>
    </p:spTree>
    <p:extLst>
      <p:ext uri="{BB962C8B-B14F-4D97-AF65-F5344CB8AC3E}">
        <p14:creationId xmlns:p14="http://schemas.microsoft.com/office/powerpoint/2010/main" val="1822382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a:extLst>
              <a:ext uri="{FF2B5EF4-FFF2-40B4-BE49-F238E27FC236}">
                <a16:creationId xmlns:a16="http://schemas.microsoft.com/office/drawing/2014/main" id="{F7480355-3A2B-8F47-ADA1-D77E4F2FA631}"/>
              </a:ext>
            </a:extLst>
          </p:cNvPr>
          <p:cNvSpPr>
            <a:spLocks noGrp="1"/>
          </p:cNvSpPr>
          <p:nvPr>
            <p:ph type="title"/>
          </p:nvPr>
        </p:nvSpPr>
        <p:spPr/>
        <p:txBody>
          <a:bodyPr/>
          <a:lstStyle/>
          <a:p>
            <a:r>
              <a:rPr lang="en-US" altLang="zh-TW" dirty="0"/>
              <a:t>Heroku Flow</a:t>
            </a:r>
            <a:endParaRPr lang="zh-TW" altLang="en-US" dirty="0"/>
          </a:p>
        </p:txBody>
      </p:sp>
      <p:sp>
        <p:nvSpPr>
          <p:cNvPr id="16" name="文字版面配置區 1">
            <a:extLst>
              <a:ext uri="{FF2B5EF4-FFF2-40B4-BE49-F238E27FC236}">
                <a16:creationId xmlns:a16="http://schemas.microsoft.com/office/drawing/2014/main" id="{3948B257-2CED-9D45-B6F7-83E73EF49E24}"/>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pic>
        <p:nvPicPr>
          <p:cNvPr id="2" name="圖片 1">
            <a:extLst>
              <a:ext uri="{FF2B5EF4-FFF2-40B4-BE49-F238E27FC236}">
                <a16:creationId xmlns:a16="http://schemas.microsoft.com/office/drawing/2014/main" id="{265FC7A7-DC23-B04F-BCEB-40E544559E9B}"/>
              </a:ext>
            </a:extLst>
          </p:cNvPr>
          <p:cNvPicPr>
            <a:picLocks noChangeAspect="1"/>
          </p:cNvPicPr>
          <p:nvPr/>
        </p:nvPicPr>
        <p:blipFill>
          <a:blip r:embed="rId3"/>
          <a:stretch>
            <a:fillRect/>
          </a:stretch>
        </p:blipFill>
        <p:spPr>
          <a:xfrm>
            <a:off x="3136900" y="2597150"/>
            <a:ext cx="8356600" cy="3035300"/>
          </a:xfrm>
          <a:prstGeom prst="rect">
            <a:avLst/>
          </a:prstGeom>
        </p:spPr>
      </p:pic>
    </p:spTree>
    <p:extLst>
      <p:ext uri="{BB962C8B-B14F-4D97-AF65-F5344CB8AC3E}">
        <p14:creationId xmlns:p14="http://schemas.microsoft.com/office/powerpoint/2010/main" val="1535759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a:extLst>
              <a:ext uri="{FF2B5EF4-FFF2-40B4-BE49-F238E27FC236}">
                <a16:creationId xmlns:a16="http://schemas.microsoft.com/office/drawing/2014/main" id="{F7480355-3A2B-8F47-ADA1-D77E4F2FA631}"/>
              </a:ext>
            </a:extLst>
          </p:cNvPr>
          <p:cNvSpPr>
            <a:spLocks noGrp="1"/>
          </p:cNvSpPr>
          <p:nvPr>
            <p:ph type="title"/>
          </p:nvPr>
        </p:nvSpPr>
        <p:spPr/>
        <p:txBody>
          <a:bodyPr/>
          <a:lstStyle/>
          <a:p>
            <a:r>
              <a:rPr lang="en-US" altLang="zh-TW" dirty="0"/>
              <a:t>Heroku Flow</a:t>
            </a:r>
            <a:endParaRPr lang="zh-TW" altLang="en-US" dirty="0"/>
          </a:p>
        </p:txBody>
      </p:sp>
      <p:sp>
        <p:nvSpPr>
          <p:cNvPr id="16" name="文字版面配置區 1">
            <a:extLst>
              <a:ext uri="{FF2B5EF4-FFF2-40B4-BE49-F238E27FC236}">
                <a16:creationId xmlns:a16="http://schemas.microsoft.com/office/drawing/2014/main" id="{3948B257-2CED-9D45-B6F7-83E73EF49E24}"/>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pic>
        <p:nvPicPr>
          <p:cNvPr id="2" name="圖片 1">
            <a:extLst>
              <a:ext uri="{FF2B5EF4-FFF2-40B4-BE49-F238E27FC236}">
                <a16:creationId xmlns:a16="http://schemas.microsoft.com/office/drawing/2014/main" id="{68423969-B8E3-F149-89AF-4CE019E650B0}"/>
              </a:ext>
            </a:extLst>
          </p:cNvPr>
          <p:cNvPicPr>
            <a:picLocks noChangeAspect="1"/>
          </p:cNvPicPr>
          <p:nvPr/>
        </p:nvPicPr>
        <p:blipFill>
          <a:blip r:embed="rId3"/>
          <a:stretch>
            <a:fillRect/>
          </a:stretch>
        </p:blipFill>
        <p:spPr>
          <a:xfrm>
            <a:off x="3124200" y="2393950"/>
            <a:ext cx="8382000" cy="3441700"/>
          </a:xfrm>
          <a:prstGeom prst="rect">
            <a:avLst/>
          </a:prstGeom>
        </p:spPr>
      </p:pic>
    </p:spTree>
    <p:extLst>
      <p:ext uri="{BB962C8B-B14F-4D97-AF65-F5344CB8AC3E}">
        <p14:creationId xmlns:p14="http://schemas.microsoft.com/office/powerpoint/2010/main" val="3136139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a:extLst>
              <a:ext uri="{FF2B5EF4-FFF2-40B4-BE49-F238E27FC236}">
                <a16:creationId xmlns:a16="http://schemas.microsoft.com/office/drawing/2014/main" id="{F7480355-3A2B-8F47-ADA1-D77E4F2FA631}"/>
              </a:ext>
            </a:extLst>
          </p:cNvPr>
          <p:cNvSpPr>
            <a:spLocks noGrp="1"/>
          </p:cNvSpPr>
          <p:nvPr>
            <p:ph type="title"/>
          </p:nvPr>
        </p:nvSpPr>
        <p:spPr/>
        <p:txBody>
          <a:bodyPr/>
          <a:lstStyle/>
          <a:p>
            <a:r>
              <a:rPr lang="en-US" altLang="zh-TW" dirty="0"/>
              <a:t>Heroku Flow</a:t>
            </a:r>
            <a:endParaRPr lang="zh-TW" altLang="en-US" dirty="0"/>
          </a:p>
        </p:txBody>
      </p:sp>
      <p:sp>
        <p:nvSpPr>
          <p:cNvPr id="16" name="文字版面配置區 1">
            <a:extLst>
              <a:ext uri="{FF2B5EF4-FFF2-40B4-BE49-F238E27FC236}">
                <a16:creationId xmlns:a16="http://schemas.microsoft.com/office/drawing/2014/main" id="{3948B257-2CED-9D45-B6F7-83E73EF49E24}"/>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pic>
        <p:nvPicPr>
          <p:cNvPr id="2" name="圖片 1">
            <a:extLst>
              <a:ext uri="{FF2B5EF4-FFF2-40B4-BE49-F238E27FC236}">
                <a16:creationId xmlns:a16="http://schemas.microsoft.com/office/drawing/2014/main" id="{7278E3BA-FB31-624B-B2B7-029C843E9343}"/>
              </a:ext>
            </a:extLst>
          </p:cNvPr>
          <p:cNvPicPr>
            <a:picLocks noChangeAspect="1"/>
          </p:cNvPicPr>
          <p:nvPr/>
        </p:nvPicPr>
        <p:blipFill>
          <a:blip r:embed="rId3"/>
          <a:stretch>
            <a:fillRect/>
          </a:stretch>
        </p:blipFill>
        <p:spPr>
          <a:xfrm>
            <a:off x="3206750" y="2438400"/>
            <a:ext cx="8216900" cy="3352800"/>
          </a:xfrm>
          <a:prstGeom prst="rect">
            <a:avLst/>
          </a:prstGeom>
        </p:spPr>
      </p:pic>
    </p:spTree>
    <p:extLst>
      <p:ext uri="{BB962C8B-B14F-4D97-AF65-F5344CB8AC3E}">
        <p14:creationId xmlns:p14="http://schemas.microsoft.com/office/powerpoint/2010/main" val="1375896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a:extLst>
              <a:ext uri="{FF2B5EF4-FFF2-40B4-BE49-F238E27FC236}">
                <a16:creationId xmlns:a16="http://schemas.microsoft.com/office/drawing/2014/main" id="{F7480355-3A2B-8F47-ADA1-D77E4F2FA631}"/>
              </a:ext>
            </a:extLst>
          </p:cNvPr>
          <p:cNvSpPr>
            <a:spLocks noGrp="1"/>
          </p:cNvSpPr>
          <p:nvPr>
            <p:ph type="title"/>
          </p:nvPr>
        </p:nvSpPr>
        <p:spPr/>
        <p:txBody>
          <a:bodyPr/>
          <a:lstStyle/>
          <a:p>
            <a:r>
              <a:rPr lang="en-US" altLang="zh-TW" dirty="0"/>
              <a:t>Heroku Flow</a:t>
            </a:r>
            <a:endParaRPr lang="zh-TW" altLang="en-US" dirty="0"/>
          </a:p>
        </p:txBody>
      </p:sp>
      <p:sp>
        <p:nvSpPr>
          <p:cNvPr id="16" name="文字版面配置區 1">
            <a:extLst>
              <a:ext uri="{FF2B5EF4-FFF2-40B4-BE49-F238E27FC236}">
                <a16:creationId xmlns:a16="http://schemas.microsoft.com/office/drawing/2014/main" id="{3948B257-2CED-9D45-B6F7-83E73EF49E24}"/>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pic>
        <p:nvPicPr>
          <p:cNvPr id="2" name="圖片 1">
            <a:extLst>
              <a:ext uri="{FF2B5EF4-FFF2-40B4-BE49-F238E27FC236}">
                <a16:creationId xmlns:a16="http://schemas.microsoft.com/office/drawing/2014/main" id="{BEBB7E78-31D3-E24D-A781-15E578618AD9}"/>
              </a:ext>
            </a:extLst>
          </p:cNvPr>
          <p:cNvPicPr>
            <a:picLocks noChangeAspect="1"/>
          </p:cNvPicPr>
          <p:nvPr/>
        </p:nvPicPr>
        <p:blipFill>
          <a:blip r:embed="rId3"/>
          <a:stretch>
            <a:fillRect/>
          </a:stretch>
        </p:blipFill>
        <p:spPr>
          <a:xfrm>
            <a:off x="3257550" y="2419350"/>
            <a:ext cx="8115300" cy="3390900"/>
          </a:xfrm>
          <a:prstGeom prst="rect">
            <a:avLst/>
          </a:prstGeom>
        </p:spPr>
      </p:pic>
    </p:spTree>
    <p:extLst>
      <p:ext uri="{BB962C8B-B14F-4D97-AF65-F5344CB8AC3E}">
        <p14:creationId xmlns:p14="http://schemas.microsoft.com/office/powerpoint/2010/main" val="61456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a:extLst>
              <a:ext uri="{FF2B5EF4-FFF2-40B4-BE49-F238E27FC236}">
                <a16:creationId xmlns:a16="http://schemas.microsoft.com/office/drawing/2014/main" id="{F7480355-3A2B-8F47-ADA1-D77E4F2FA631}"/>
              </a:ext>
            </a:extLst>
          </p:cNvPr>
          <p:cNvSpPr>
            <a:spLocks noGrp="1"/>
          </p:cNvSpPr>
          <p:nvPr>
            <p:ph type="title"/>
          </p:nvPr>
        </p:nvSpPr>
        <p:spPr/>
        <p:txBody>
          <a:bodyPr/>
          <a:lstStyle/>
          <a:p>
            <a:r>
              <a:rPr lang="en-US" altLang="zh-TW" dirty="0"/>
              <a:t>Heroku Flow</a:t>
            </a:r>
            <a:endParaRPr lang="zh-TW" altLang="en-US" dirty="0"/>
          </a:p>
        </p:txBody>
      </p:sp>
      <p:sp>
        <p:nvSpPr>
          <p:cNvPr id="16" name="文字版面配置區 1">
            <a:extLst>
              <a:ext uri="{FF2B5EF4-FFF2-40B4-BE49-F238E27FC236}">
                <a16:creationId xmlns:a16="http://schemas.microsoft.com/office/drawing/2014/main" id="{3948B257-2CED-9D45-B6F7-83E73EF49E24}"/>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pic>
        <p:nvPicPr>
          <p:cNvPr id="2" name="圖片 1">
            <a:extLst>
              <a:ext uri="{FF2B5EF4-FFF2-40B4-BE49-F238E27FC236}">
                <a16:creationId xmlns:a16="http://schemas.microsoft.com/office/drawing/2014/main" id="{2084DDF9-4CDE-6043-9C1C-313A0FFF62D2}"/>
              </a:ext>
            </a:extLst>
          </p:cNvPr>
          <p:cNvPicPr>
            <a:picLocks noChangeAspect="1"/>
          </p:cNvPicPr>
          <p:nvPr/>
        </p:nvPicPr>
        <p:blipFill>
          <a:blip r:embed="rId3"/>
          <a:stretch>
            <a:fillRect/>
          </a:stretch>
        </p:blipFill>
        <p:spPr>
          <a:xfrm>
            <a:off x="3073400" y="2832100"/>
            <a:ext cx="8483600" cy="2565400"/>
          </a:xfrm>
          <a:prstGeom prst="rect">
            <a:avLst/>
          </a:prstGeom>
        </p:spPr>
      </p:pic>
    </p:spTree>
    <p:extLst>
      <p:ext uri="{BB962C8B-B14F-4D97-AF65-F5344CB8AC3E}">
        <p14:creationId xmlns:p14="http://schemas.microsoft.com/office/powerpoint/2010/main" val="13648828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a:extLst>
              <a:ext uri="{FF2B5EF4-FFF2-40B4-BE49-F238E27FC236}">
                <a16:creationId xmlns:a16="http://schemas.microsoft.com/office/drawing/2014/main" id="{F7480355-3A2B-8F47-ADA1-D77E4F2FA631}"/>
              </a:ext>
            </a:extLst>
          </p:cNvPr>
          <p:cNvSpPr>
            <a:spLocks noGrp="1"/>
          </p:cNvSpPr>
          <p:nvPr>
            <p:ph type="title"/>
          </p:nvPr>
        </p:nvSpPr>
        <p:spPr/>
        <p:txBody>
          <a:bodyPr/>
          <a:lstStyle/>
          <a:p>
            <a:r>
              <a:rPr lang="en-US" altLang="zh-TW" dirty="0"/>
              <a:t>Heroku Flow</a:t>
            </a:r>
            <a:endParaRPr lang="zh-TW" altLang="en-US" dirty="0"/>
          </a:p>
        </p:txBody>
      </p:sp>
      <p:sp>
        <p:nvSpPr>
          <p:cNvPr id="16" name="文字版面配置區 1">
            <a:extLst>
              <a:ext uri="{FF2B5EF4-FFF2-40B4-BE49-F238E27FC236}">
                <a16:creationId xmlns:a16="http://schemas.microsoft.com/office/drawing/2014/main" id="{3948B257-2CED-9D45-B6F7-83E73EF49E24}"/>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pic>
        <p:nvPicPr>
          <p:cNvPr id="3" name="圖片 2">
            <a:extLst>
              <a:ext uri="{FF2B5EF4-FFF2-40B4-BE49-F238E27FC236}">
                <a16:creationId xmlns:a16="http://schemas.microsoft.com/office/drawing/2014/main" id="{A51FD68E-4E15-C74A-BFB0-1F6DF9FF3092}"/>
              </a:ext>
            </a:extLst>
          </p:cNvPr>
          <p:cNvPicPr>
            <a:picLocks noChangeAspect="1"/>
          </p:cNvPicPr>
          <p:nvPr/>
        </p:nvPicPr>
        <p:blipFill>
          <a:blip r:embed="rId3"/>
          <a:stretch>
            <a:fillRect/>
          </a:stretch>
        </p:blipFill>
        <p:spPr>
          <a:xfrm>
            <a:off x="3028950" y="2730500"/>
            <a:ext cx="8572500" cy="2768600"/>
          </a:xfrm>
          <a:prstGeom prst="rect">
            <a:avLst/>
          </a:prstGeom>
        </p:spPr>
      </p:pic>
    </p:spTree>
    <p:extLst>
      <p:ext uri="{BB962C8B-B14F-4D97-AF65-F5344CB8AC3E}">
        <p14:creationId xmlns:p14="http://schemas.microsoft.com/office/powerpoint/2010/main" val="3100545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a:extLst>
              <a:ext uri="{FF2B5EF4-FFF2-40B4-BE49-F238E27FC236}">
                <a16:creationId xmlns:a16="http://schemas.microsoft.com/office/drawing/2014/main" id="{F7480355-3A2B-8F47-ADA1-D77E4F2FA631}"/>
              </a:ext>
            </a:extLst>
          </p:cNvPr>
          <p:cNvSpPr>
            <a:spLocks noGrp="1"/>
          </p:cNvSpPr>
          <p:nvPr>
            <p:ph type="title"/>
          </p:nvPr>
        </p:nvSpPr>
        <p:spPr/>
        <p:txBody>
          <a:bodyPr/>
          <a:lstStyle/>
          <a:p>
            <a:r>
              <a:rPr lang="en-US" altLang="zh-TW" dirty="0"/>
              <a:t>Heroku Flow – Workshop Materials</a:t>
            </a:r>
            <a:endParaRPr lang="zh-TW" altLang="en-US" dirty="0"/>
          </a:p>
        </p:txBody>
      </p:sp>
      <p:sp>
        <p:nvSpPr>
          <p:cNvPr id="16" name="文字版面配置區 1">
            <a:extLst>
              <a:ext uri="{FF2B5EF4-FFF2-40B4-BE49-F238E27FC236}">
                <a16:creationId xmlns:a16="http://schemas.microsoft.com/office/drawing/2014/main" id="{3948B257-2CED-9D45-B6F7-83E73EF49E24}"/>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sp>
        <p:nvSpPr>
          <p:cNvPr id="2" name="文字方塊 1">
            <a:extLst>
              <a:ext uri="{FF2B5EF4-FFF2-40B4-BE49-F238E27FC236}">
                <a16:creationId xmlns:a16="http://schemas.microsoft.com/office/drawing/2014/main" id="{DDE73F13-CE99-E04C-9DFC-FFE9403C7CC0}"/>
              </a:ext>
            </a:extLst>
          </p:cNvPr>
          <p:cNvSpPr txBox="1"/>
          <p:nvPr/>
        </p:nvSpPr>
        <p:spPr>
          <a:xfrm>
            <a:off x="457200" y="1517904"/>
            <a:ext cx="13121640" cy="4151376"/>
          </a:xfrm>
          <a:prstGeom prst="rect">
            <a:avLst/>
          </a:prstGeom>
        </p:spPr>
        <p:txBody>
          <a:bodyPr wrap="none" lIns="91440" tIns="45720" rIns="91440" bIns="45720" rtlCol="0">
            <a:noAutofit/>
          </a:bodyPr>
          <a:lstStyle/>
          <a:p>
            <a:pPr marL="342900" indent="-342900">
              <a:lnSpc>
                <a:spcPct val="150000"/>
              </a:lnSpc>
              <a:spcBef>
                <a:spcPts val="1000"/>
              </a:spcBef>
              <a:buFont typeface="Wingdings" pitchFamily="2" charset="2"/>
              <a:buChar char="l"/>
            </a:pPr>
            <a:r>
              <a:rPr kumimoji="1" lang="en-US" altLang="zh-TW" sz="3200" dirty="0">
                <a:ea typeface="IBM Plex Sans" charset="0"/>
                <a:cs typeface="IBM Plex Sans" charset="0"/>
              </a:rPr>
              <a:t>Materials : </a:t>
            </a:r>
            <a:r>
              <a:rPr kumimoji="1" lang="en-US" altLang="zh-TW" sz="3200" dirty="0">
                <a:ea typeface="IBM Plex Sans" charset="0"/>
                <a:cs typeface="IBM Plex Sans" charset="0"/>
                <a:hlinkClick r:id="rId3"/>
              </a:rPr>
              <a:t>https://github.com/westerwei/nccu-cicd-training-materials</a:t>
            </a:r>
            <a:r>
              <a:rPr kumimoji="1" lang="en-US" altLang="zh-TW" sz="3200" dirty="0">
                <a:ea typeface="IBM Plex Sans" charset="0"/>
                <a:cs typeface="IBM Plex Sans" charset="0"/>
              </a:rPr>
              <a:t> </a:t>
            </a:r>
          </a:p>
          <a:p>
            <a:pPr marL="342900" indent="-342900">
              <a:lnSpc>
                <a:spcPct val="150000"/>
              </a:lnSpc>
              <a:spcBef>
                <a:spcPts val="1000"/>
              </a:spcBef>
              <a:buFont typeface="Wingdings" pitchFamily="2" charset="2"/>
              <a:buChar char="l"/>
            </a:pPr>
            <a:r>
              <a:rPr kumimoji="1" lang="en" altLang="zh-TW" sz="3200" dirty="0">
                <a:ea typeface="IBM Plex Sans" charset="0"/>
                <a:cs typeface="IBM Plex Sans" charset="0"/>
              </a:rPr>
              <a:t>Workshop</a:t>
            </a:r>
            <a:r>
              <a:rPr kumimoji="1" lang="zh-TW" altLang="en-US" sz="3200" dirty="0">
                <a:ea typeface="IBM Plex Sans" charset="0"/>
                <a:cs typeface="IBM Plex Sans" charset="0"/>
              </a:rPr>
              <a:t>步驟說明：</a:t>
            </a:r>
            <a:r>
              <a:rPr kumimoji="1" lang="en" altLang="zh-TW" sz="3200" dirty="0" err="1">
                <a:ea typeface="IBM Plex Sans" charset="0"/>
                <a:cs typeface="IBM Plex Sans" charset="0"/>
              </a:rPr>
              <a:t>cicd</a:t>
            </a:r>
            <a:r>
              <a:rPr kumimoji="1" lang="en" altLang="zh-TW" sz="3200" dirty="0">
                <a:ea typeface="IBM Plex Sans" charset="0"/>
                <a:cs typeface="IBM Plex Sans" charset="0"/>
              </a:rPr>
              <a:t>-workshop-</a:t>
            </a:r>
            <a:r>
              <a:rPr kumimoji="1" lang="en" altLang="zh-TW" sz="3200" dirty="0" err="1">
                <a:ea typeface="IBM Plex Sans" charset="0"/>
                <a:cs typeface="IBM Plex Sans" charset="0"/>
              </a:rPr>
              <a:t>steps.docx.docx</a:t>
            </a:r>
            <a:endParaRPr kumimoji="1" lang="en" altLang="zh-TW" sz="3200" dirty="0">
              <a:ea typeface="IBM Plex Sans" charset="0"/>
              <a:cs typeface="IBM Plex Sans" charset="0"/>
            </a:endParaRPr>
          </a:p>
          <a:p>
            <a:pPr marL="342900" indent="-342900">
              <a:lnSpc>
                <a:spcPct val="150000"/>
              </a:lnSpc>
              <a:spcBef>
                <a:spcPts val="1000"/>
              </a:spcBef>
              <a:buFont typeface="Wingdings" pitchFamily="2" charset="2"/>
              <a:buChar char="l"/>
            </a:pPr>
            <a:r>
              <a:rPr kumimoji="1" lang="en" altLang="zh-TW" sz="3200" dirty="0">
                <a:ea typeface="IBM Plex Sans" charset="0"/>
                <a:cs typeface="IBM Plex Sans" charset="0"/>
              </a:rPr>
              <a:t>w</a:t>
            </a:r>
            <a:r>
              <a:rPr kumimoji="1" lang="en" altLang="zh-TW" sz="3200" dirty="0">
                <a:solidFill>
                  <a:schemeClr val="tx1"/>
                </a:solidFill>
                <a:latin typeface="+mn-lt"/>
                <a:ea typeface="IBM Plex Sans" charset="0"/>
                <a:cs typeface="IBM Plex Sans" charset="0"/>
              </a:rPr>
              <a:t>orkshop-1</a:t>
            </a:r>
            <a:r>
              <a:rPr kumimoji="1" lang="zh-TW" altLang="en-US" sz="3200" dirty="0">
                <a:solidFill>
                  <a:schemeClr val="tx1"/>
                </a:solidFill>
                <a:latin typeface="+mn-lt"/>
                <a:ea typeface="IBM Plex Sans" charset="0"/>
                <a:cs typeface="IBM Plex Sans" charset="0"/>
              </a:rPr>
              <a:t>：以</a:t>
            </a:r>
            <a:r>
              <a:rPr kumimoji="1" lang="en-US" altLang="zh-TW" sz="3200" dirty="0">
                <a:solidFill>
                  <a:schemeClr val="tx1"/>
                </a:solidFill>
                <a:latin typeface="+mn-lt"/>
                <a:ea typeface="IBM Plex Sans" charset="0"/>
                <a:cs typeface="IBM Plex Sans" charset="0"/>
              </a:rPr>
              <a:t>Heroku Flow</a:t>
            </a:r>
            <a:r>
              <a:rPr kumimoji="1" lang="zh-TW" altLang="en-US" sz="3200" dirty="0">
                <a:solidFill>
                  <a:schemeClr val="tx1"/>
                </a:solidFill>
                <a:latin typeface="+mn-lt"/>
                <a:ea typeface="IBM Plex Sans" charset="0"/>
                <a:cs typeface="IBM Plex Sans" charset="0"/>
              </a:rPr>
              <a:t>建置</a:t>
            </a:r>
            <a:r>
              <a:rPr kumimoji="1" lang="en-US" altLang="zh-TW" sz="3200" dirty="0">
                <a:solidFill>
                  <a:schemeClr val="tx1"/>
                </a:solidFill>
                <a:latin typeface="+mn-lt"/>
                <a:ea typeface="IBM Plex Sans" charset="0"/>
                <a:cs typeface="IBM Plex Sans" charset="0"/>
              </a:rPr>
              <a:t>Spring Boot App</a:t>
            </a:r>
            <a:r>
              <a:rPr kumimoji="1" lang="zh-TW" altLang="en-US" sz="3200" dirty="0">
                <a:solidFill>
                  <a:schemeClr val="tx1"/>
                </a:solidFill>
                <a:latin typeface="+mn-lt"/>
                <a:ea typeface="IBM Plex Sans" charset="0"/>
                <a:cs typeface="IBM Plex Sans" charset="0"/>
              </a:rPr>
              <a:t>部署</a:t>
            </a:r>
            <a:endParaRPr kumimoji="1" lang="en-US" altLang="zh-TW" sz="3200" dirty="0">
              <a:solidFill>
                <a:schemeClr val="tx1"/>
              </a:solidFill>
              <a:latin typeface="+mn-lt"/>
              <a:ea typeface="IBM Plex Sans" charset="0"/>
              <a:cs typeface="IBM Plex Sans" charset="0"/>
            </a:endParaRPr>
          </a:p>
          <a:p>
            <a:pPr marL="342900" indent="-342900">
              <a:lnSpc>
                <a:spcPct val="150000"/>
              </a:lnSpc>
              <a:spcBef>
                <a:spcPts val="1000"/>
              </a:spcBef>
              <a:buFont typeface="Wingdings" pitchFamily="2" charset="2"/>
              <a:buChar char="l"/>
            </a:pPr>
            <a:r>
              <a:rPr kumimoji="1" lang="en-US" altLang="zh-TW" sz="3200" dirty="0">
                <a:ea typeface="IBM Plex Sans" charset="0"/>
                <a:cs typeface="IBM Plex Sans" charset="0"/>
              </a:rPr>
              <a:t>Workshop-2</a:t>
            </a:r>
            <a:r>
              <a:rPr kumimoji="1" lang="zh-TW" altLang="en-US" sz="3200" dirty="0">
                <a:ea typeface="IBM Plex Sans" charset="0"/>
                <a:cs typeface="IBM Plex Sans" charset="0"/>
              </a:rPr>
              <a:t>：在新建流程新增功能的開發</a:t>
            </a:r>
            <a:r>
              <a:rPr kumimoji="1" lang="en-US" altLang="zh-TW" sz="3200" dirty="0">
                <a:ea typeface="IBM Plex Sans" charset="0"/>
                <a:cs typeface="IBM Plex Sans" charset="0"/>
              </a:rPr>
              <a:t> – </a:t>
            </a:r>
            <a:r>
              <a:rPr kumimoji="1" lang="zh-TW" altLang="en-US" sz="3200" dirty="0">
                <a:ea typeface="IBM Plex Sans" charset="0"/>
                <a:cs typeface="IBM Plex Sans" charset="0"/>
              </a:rPr>
              <a:t>以</a:t>
            </a:r>
            <a:r>
              <a:rPr kumimoji="1" lang="en-US" altLang="zh-TW" sz="3200" dirty="0" err="1">
                <a:ea typeface="IBM Plex Sans" charset="0"/>
                <a:cs typeface="IBM Plex Sans" charset="0"/>
              </a:rPr>
              <a:t>PosgreSQL</a:t>
            </a:r>
            <a:r>
              <a:rPr kumimoji="1" lang="zh-TW" altLang="en-US" sz="3200" dirty="0">
                <a:ea typeface="IBM Plex Sans" charset="0"/>
                <a:cs typeface="IBM Plex Sans" charset="0"/>
              </a:rPr>
              <a:t>整合為例</a:t>
            </a:r>
            <a:endParaRPr kumimoji="1" lang="zh-TW" altLang="en-US" sz="3200" dirty="0">
              <a:solidFill>
                <a:schemeClr val="tx1"/>
              </a:solidFill>
              <a:latin typeface="+mn-lt"/>
              <a:ea typeface="IBM Plex Sans" charset="0"/>
              <a:cs typeface="IBM Plex Sans" charset="0"/>
            </a:endParaRPr>
          </a:p>
        </p:txBody>
      </p:sp>
    </p:spTree>
    <p:extLst>
      <p:ext uri="{BB962C8B-B14F-4D97-AF65-F5344CB8AC3E}">
        <p14:creationId xmlns:p14="http://schemas.microsoft.com/office/powerpoint/2010/main" val="3646693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a:extLst>
              <a:ext uri="{FF2B5EF4-FFF2-40B4-BE49-F238E27FC236}">
                <a16:creationId xmlns:a16="http://schemas.microsoft.com/office/drawing/2014/main" id="{F7480355-3A2B-8F47-ADA1-D77E4F2FA631}"/>
              </a:ext>
            </a:extLst>
          </p:cNvPr>
          <p:cNvSpPr>
            <a:spLocks noGrp="1"/>
          </p:cNvSpPr>
          <p:nvPr>
            <p:ph type="title"/>
          </p:nvPr>
        </p:nvSpPr>
        <p:spPr/>
        <p:txBody>
          <a:bodyPr/>
          <a:lstStyle/>
          <a:p>
            <a:r>
              <a:rPr lang="en-US" altLang="zh-TW" dirty="0"/>
              <a:t>CICD</a:t>
            </a:r>
            <a:r>
              <a:rPr lang="zh-TW" altLang="en-US" dirty="0"/>
              <a:t>工具</a:t>
            </a:r>
            <a:r>
              <a:rPr lang="en-US" altLang="zh-TW" dirty="0"/>
              <a:t> - Jenkins</a:t>
            </a:r>
            <a:endParaRPr lang="zh-TW" altLang="en-US" dirty="0"/>
          </a:p>
        </p:txBody>
      </p:sp>
      <p:sp>
        <p:nvSpPr>
          <p:cNvPr id="16" name="文字版面配置區 1">
            <a:extLst>
              <a:ext uri="{FF2B5EF4-FFF2-40B4-BE49-F238E27FC236}">
                <a16:creationId xmlns:a16="http://schemas.microsoft.com/office/drawing/2014/main" id="{3948B257-2CED-9D45-B6F7-83E73EF49E24}"/>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pic>
        <p:nvPicPr>
          <p:cNvPr id="4098" name="Picture 2">
            <a:extLst>
              <a:ext uri="{FF2B5EF4-FFF2-40B4-BE49-F238E27FC236}">
                <a16:creationId xmlns:a16="http://schemas.microsoft.com/office/drawing/2014/main" id="{48F593F9-80AB-6E43-8710-AB114048E7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5600" y="1315402"/>
            <a:ext cx="11379200" cy="624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9835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a:extLst>
              <a:ext uri="{FF2B5EF4-FFF2-40B4-BE49-F238E27FC236}">
                <a16:creationId xmlns:a16="http://schemas.microsoft.com/office/drawing/2014/main" id="{F7480355-3A2B-8F47-ADA1-D77E4F2FA631}"/>
              </a:ext>
            </a:extLst>
          </p:cNvPr>
          <p:cNvSpPr>
            <a:spLocks noGrp="1"/>
          </p:cNvSpPr>
          <p:nvPr>
            <p:ph type="title"/>
          </p:nvPr>
        </p:nvSpPr>
        <p:spPr/>
        <p:txBody>
          <a:bodyPr/>
          <a:lstStyle/>
          <a:p>
            <a:r>
              <a:rPr lang="en-US" altLang="zh-TW" dirty="0"/>
              <a:t>CICD</a:t>
            </a:r>
            <a:r>
              <a:rPr lang="zh-TW" altLang="en-US" dirty="0"/>
              <a:t>工具</a:t>
            </a:r>
            <a:r>
              <a:rPr lang="en-US" altLang="zh-TW" dirty="0"/>
              <a:t> - Jenkins</a:t>
            </a:r>
            <a:endParaRPr lang="zh-TW" altLang="en-US" dirty="0"/>
          </a:p>
        </p:txBody>
      </p:sp>
      <p:sp>
        <p:nvSpPr>
          <p:cNvPr id="16" name="文字版面配置區 1">
            <a:extLst>
              <a:ext uri="{FF2B5EF4-FFF2-40B4-BE49-F238E27FC236}">
                <a16:creationId xmlns:a16="http://schemas.microsoft.com/office/drawing/2014/main" id="{3948B257-2CED-9D45-B6F7-83E73EF49E24}"/>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pic>
        <p:nvPicPr>
          <p:cNvPr id="2" name="圖片 1">
            <a:extLst>
              <a:ext uri="{FF2B5EF4-FFF2-40B4-BE49-F238E27FC236}">
                <a16:creationId xmlns:a16="http://schemas.microsoft.com/office/drawing/2014/main" id="{E0466F6B-1211-6344-BE99-DD5D29217312}"/>
              </a:ext>
            </a:extLst>
          </p:cNvPr>
          <p:cNvPicPr>
            <a:picLocks noChangeAspect="1"/>
          </p:cNvPicPr>
          <p:nvPr/>
        </p:nvPicPr>
        <p:blipFill>
          <a:blip r:embed="rId3"/>
          <a:stretch>
            <a:fillRect/>
          </a:stretch>
        </p:blipFill>
        <p:spPr>
          <a:xfrm>
            <a:off x="457200" y="1257300"/>
            <a:ext cx="8031279" cy="5289061"/>
          </a:xfrm>
          <a:prstGeom prst="rect">
            <a:avLst/>
          </a:prstGeom>
        </p:spPr>
      </p:pic>
      <p:pic>
        <p:nvPicPr>
          <p:cNvPr id="3" name="圖片 2">
            <a:extLst>
              <a:ext uri="{FF2B5EF4-FFF2-40B4-BE49-F238E27FC236}">
                <a16:creationId xmlns:a16="http://schemas.microsoft.com/office/drawing/2014/main" id="{9C2AE59E-AA34-6A4C-A55F-5DFB07D6E5BB}"/>
              </a:ext>
            </a:extLst>
          </p:cNvPr>
          <p:cNvPicPr>
            <a:picLocks noChangeAspect="1"/>
          </p:cNvPicPr>
          <p:nvPr/>
        </p:nvPicPr>
        <p:blipFill>
          <a:blip r:embed="rId4"/>
          <a:stretch>
            <a:fillRect/>
          </a:stretch>
        </p:blipFill>
        <p:spPr>
          <a:xfrm>
            <a:off x="7863840" y="2971800"/>
            <a:ext cx="6578107" cy="4846320"/>
          </a:xfrm>
          <a:prstGeom prst="rect">
            <a:avLst/>
          </a:prstGeom>
        </p:spPr>
      </p:pic>
      <p:sp>
        <p:nvSpPr>
          <p:cNvPr id="4" name="向右箭號 3">
            <a:extLst>
              <a:ext uri="{FF2B5EF4-FFF2-40B4-BE49-F238E27FC236}">
                <a16:creationId xmlns:a16="http://schemas.microsoft.com/office/drawing/2014/main" id="{F6167464-2DDC-344B-A7D7-9ABE6A27808C}"/>
              </a:ext>
            </a:extLst>
          </p:cNvPr>
          <p:cNvSpPr/>
          <p:nvPr/>
        </p:nvSpPr>
        <p:spPr>
          <a:xfrm rot="1316339">
            <a:off x="7264372" y="4765658"/>
            <a:ext cx="1143000" cy="548640"/>
          </a:xfrm>
          <a:prstGeom prst="striped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Tree>
    <p:extLst>
      <p:ext uri="{BB962C8B-B14F-4D97-AF65-F5344CB8AC3E}">
        <p14:creationId xmlns:p14="http://schemas.microsoft.com/office/powerpoint/2010/main" val="3622987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字版面配置區 1">
            <a:extLst>
              <a:ext uri="{FF2B5EF4-FFF2-40B4-BE49-F238E27FC236}">
                <a16:creationId xmlns:a16="http://schemas.microsoft.com/office/drawing/2014/main" id="{3948B257-2CED-9D45-B6F7-83E73EF49E24}"/>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sp>
        <p:nvSpPr>
          <p:cNvPr id="7" name="標題 9">
            <a:extLst>
              <a:ext uri="{FF2B5EF4-FFF2-40B4-BE49-F238E27FC236}">
                <a16:creationId xmlns:a16="http://schemas.microsoft.com/office/drawing/2014/main" id="{F83C40A1-6352-E047-BA1C-D59946F26AB9}"/>
              </a:ext>
            </a:extLst>
          </p:cNvPr>
          <p:cNvSpPr>
            <a:spLocks noGrp="1"/>
          </p:cNvSpPr>
          <p:nvPr>
            <p:ph type="title"/>
          </p:nvPr>
        </p:nvSpPr>
        <p:spPr>
          <a:xfrm>
            <a:off x="457200" y="685800"/>
            <a:ext cx="13716000" cy="1143000"/>
          </a:xfrm>
        </p:spPr>
        <p:txBody>
          <a:bodyPr/>
          <a:lstStyle/>
          <a:p>
            <a:r>
              <a:rPr lang="en-US" altLang="zh-TW" dirty="0"/>
              <a:t>CICD</a:t>
            </a:r>
            <a:r>
              <a:rPr lang="zh-TW" altLang="en-US" dirty="0"/>
              <a:t>工具</a:t>
            </a:r>
            <a:r>
              <a:rPr lang="en-US" altLang="zh-TW" dirty="0"/>
              <a:t> – Git</a:t>
            </a:r>
            <a:r>
              <a:rPr lang="zh-TW" altLang="en-US" dirty="0"/>
              <a:t>版控</a:t>
            </a:r>
          </a:p>
        </p:txBody>
      </p:sp>
      <p:pic>
        <p:nvPicPr>
          <p:cNvPr id="5" name="圖片 4">
            <a:extLst>
              <a:ext uri="{FF2B5EF4-FFF2-40B4-BE49-F238E27FC236}">
                <a16:creationId xmlns:a16="http://schemas.microsoft.com/office/drawing/2014/main" id="{D725BD38-018F-6E4E-902E-E416B2363F97}"/>
              </a:ext>
            </a:extLst>
          </p:cNvPr>
          <p:cNvPicPr>
            <a:picLocks noChangeAspect="1"/>
          </p:cNvPicPr>
          <p:nvPr/>
        </p:nvPicPr>
        <p:blipFill>
          <a:blip r:embed="rId3"/>
          <a:stretch>
            <a:fillRect/>
          </a:stretch>
        </p:blipFill>
        <p:spPr>
          <a:xfrm>
            <a:off x="0" y="1097280"/>
            <a:ext cx="14630400" cy="5748950"/>
          </a:xfrm>
          <a:prstGeom prst="rect">
            <a:avLst/>
          </a:prstGeom>
        </p:spPr>
      </p:pic>
    </p:spTree>
    <p:extLst>
      <p:ext uri="{BB962C8B-B14F-4D97-AF65-F5344CB8AC3E}">
        <p14:creationId xmlns:p14="http://schemas.microsoft.com/office/powerpoint/2010/main" val="1553478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C6CB220B-40EE-DB45-B525-F6FEA5508561}"/>
              </a:ext>
            </a:extLst>
          </p:cNvPr>
          <p:cNvSpPr>
            <a:spLocks noGrp="1"/>
          </p:cNvSpPr>
          <p:nvPr>
            <p:ph type="body" sz="quarter" idx="11"/>
          </p:nvPr>
        </p:nvSpPr>
        <p:spPr/>
        <p:txBody>
          <a:bodyPr/>
          <a:lstStyle/>
          <a:p>
            <a:r>
              <a:rPr kumimoji="1" lang="en-US" altLang="zh-TW" dirty="0">
                <a:latin typeface="IBM Plex Sans" panose="020B0503050203000203" pitchFamily="34" charset="0"/>
                <a:ea typeface="Microsoft JhengHei" panose="020B0604030504040204" pitchFamily="34" charset="-120"/>
              </a:rPr>
              <a:t>IBM Fintech Salon </a:t>
            </a:r>
            <a:r>
              <a:rPr kumimoji="1" lang="zh-TW" altLang="en-US" dirty="0">
                <a:latin typeface="IBM Plex Sans" panose="020B0503050203000203" pitchFamily="34" charset="0"/>
                <a:ea typeface="Microsoft JhengHei" panose="020B0604030504040204" pitchFamily="34" charset="-120"/>
              </a:rPr>
              <a:t>金融科技沙龍</a:t>
            </a:r>
          </a:p>
        </p:txBody>
      </p:sp>
      <p:sp>
        <p:nvSpPr>
          <p:cNvPr id="6" name="文字版面配置區 5">
            <a:extLst>
              <a:ext uri="{FF2B5EF4-FFF2-40B4-BE49-F238E27FC236}">
                <a16:creationId xmlns:a16="http://schemas.microsoft.com/office/drawing/2014/main" id="{1EC133F7-D163-DA4C-81AA-BBF00ED749A7}"/>
              </a:ext>
            </a:extLst>
          </p:cNvPr>
          <p:cNvSpPr>
            <a:spLocks noGrp="1"/>
          </p:cNvSpPr>
          <p:nvPr>
            <p:ph type="body" sz="quarter" idx="14"/>
          </p:nvPr>
        </p:nvSpPr>
        <p:spPr/>
        <p:txBody>
          <a:bodyPr/>
          <a:lstStyle/>
          <a:p>
            <a:endParaRPr lang="zh-TW" altLang="en-US"/>
          </a:p>
        </p:txBody>
      </p:sp>
      <p:sp>
        <p:nvSpPr>
          <p:cNvPr id="4" name="標題 3">
            <a:extLst>
              <a:ext uri="{FF2B5EF4-FFF2-40B4-BE49-F238E27FC236}">
                <a16:creationId xmlns:a16="http://schemas.microsoft.com/office/drawing/2014/main" id="{61653CF0-E54A-1E48-8D87-36FC5E4E4A0C}"/>
              </a:ext>
            </a:extLst>
          </p:cNvPr>
          <p:cNvSpPr>
            <a:spLocks noGrp="1"/>
          </p:cNvSpPr>
          <p:nvPr>
            <p:ph type="title"/>
          </p:nvPr>
        </p:nvSpPr>
        <p:spPr/>
        <p:txBody>
          <a:bodyPr/>
          <a:lstStyle/>
          <a:p>
            <a:r>
              <a:rPr kumimoji="1" lang="zh-TW" altLang="en-US" sz="4000" b="1" dirty="0">
                <a:latin typeface="Microsoft JhengHei" panose="020B0604030504040204" pitchFamily="34" charset="-120"/>
                <a:ea typeface="Microsoft JhengHei" panose="020B0604030504040204" pitchFamily="34" charset="-120"/>
              </a:rPr>
              <a:t>講師介紹</a:t>
            </a:r>
          </a:p>
        </p:txBody>
      </p:sp>
      <p:sp>
        <p:nvSpPr>
          <p:cNvPr id="7" name="矩形 6">
            <a:extLst>
              <a:ext uri="{FF2B5EF4-FFF2-40B4-BE49-F238E27FC236}">
                <a16:creationId xmlns:a16="http://schemas.microsoft.com/office/drawing/2014/main" id="{8AC67752-5BE5-9249-9DEF-244AC92488B7}"/>
              </a:ext>
            </a:extLst>
          </p:cNvPr>
          <p:cNvSpPr/>
          <p:nvPr/>
        </p:nvSpPr>
        <p:spPr>
          <a:xfrm>
            <a:off x="788109" y="5154820"/>
            <a:ext cx="3498073" cy="521040"/>
          </a:xfrm>
          <a:prstGeom prst="rect">
            <a:avLst/>
          </a:prstGeom>
        </p:spPr>
        <p:txBody>
          <a:bodyPr wrap="none">
            <a:spAutoFit/>
          </a:bodyPr>
          <a:lstStyle/>
          <a:p>
            <a:pPr algn="ctr">
              <a:lnSpc>
                <a:spcPct val="105000"/>
              </a:lnSpc>
              <a:spcBef>
                <a:spcPts val="1000"/>
              </a:spcBef>
            </a:pPr>
            <a:r>
              <a:rPr lang="en-US" altLang="zh-TW" sz="2800" b="1" dirty="0">
                <a:latin typeface="IBM Plex Sans" charset="0"/>
                <a:ea typeface="IBM Plex Sans" charset="0"/>
                <a:cs typeface="IBM Plex Sans" charset="0"/>
              </a:rPr>
              <a:t>Wester Wei</a:t>
            </a:r>
            <a:r>
              <a:rPr lang="zh-TW" altLang="en-US" sz="2800" b="1" dirty="0">
                <a:latin typeface="IBM Plex Sans" charset="0"/>
                <a:ea typeface="IBM Plex Sans" charset="0"/>
                <a:cs typeface="IBM Plex Sans" charset="0"/>
              </a:rPr>
              <a:t> </a:t>
            </a:r>
            <a:r>
              <a:rPr lang="en-US" altLang="zh-TW" sz="2800" b="1" dirty="0">
                <a:latin typeface="IBM Plex Sans" charset="0"/>
                <a:ea typeface="IBM Plex Sans" charset="0"/>
                <a:cs typeface="IBM Plex Sans" charset="0"/>
              </a:rPr>
              <a:t>, </a:t>
            </a:r>
            <a:r>
              <a:rPr lang="zh-TW" altLang="en-US" sz="2800" b="1" dirty="0">
                <a:latin typeface="IBM Plex Sans" charset="0"/>
                <a:ea typeface="IBM Plex Sans" charset="0"/>
                <a:cs typeface="IBM Plex Sans" charset="0"/>
              </a:rPr>
              <a:t>魏正隆</a:t>
            </a:r>
          </a:p>
        </p:txBody>
      </p:sp>
      <p:sp>
        <p:nvSpPr>
          <p:cNvPr id="8" name="矩形 7">
            <a:extLst>
              <a:ext uri="{FF2B5EF4-FFF2-40B4-BE49-F238E27FC236}">
                <a16:creationId xmlns:a16="http://schemas.microsoft.com/office/drawing/2014/main" id="{F5DE104F-2B7F-6C4E-9E47-A833F1465DE8}"/>
              </a:ext>
            </a:extLst>
          </p:cNvPr>
          <p:cNvSpPr/>
          <p:nvPr/>
        </p:nvSpPr>
        <p:spPr>
          <a:xfrm>
            <a:off x="1328317" y="5715000"/>
            <a:ext cx="2140330" cy="424732"/>
          </a:xfrm>
          <a:prstGeom prst="rect">
            <a:avLst/>
          </a:prstGeom>
        </p:spPr>
        <p:txBody>
          <a:bodyPr wrap="none">
            <a:spAutoFit/>
          </a:bodyPr>
          <a:lstStyle/>
          <a:p>
            <a:r>
              <a:rPr lang="en-US" altLang="zh-TW" dirty="0"/>
              <a:t>IBM </a:t>
            </a:r>
            <a:r>
              <a:rPr lang="zh-TW" altLang="en-US" dirty="0"/>
              <a:t>系統架構師</a:t>
            </a:r>
          </a:p>
        </p:txBody>
      </p:sp>
      <p:sp>
        <p:nvSpPr>
          <p:cNvPr id="9" name="矩形 8">
            <a:extLst>
              <a:ext uri="{FF2B5EF4-FFF2-40B4-BE49-F238E27FC236}">
                <a16:creationId xmlns:a16="http://schemas.microsoft.com/office/drawing/2014/main" id="{24FB5FF5-0CE4-7641-A0A1-58C838CBD9A4}"/>
              </a:ext>
            </a:extLst>
          </p:cNvPr>
          <p:cNvSpPr/>
          <p:nvPr/>
        </p:nvSpPr>
        <p:spPr>
          <a:xfrm>
            <a:off x="4617084" y="1821180"/>
            <a:ext cx="9556116" cy="2412520"/>
          </a:xfrm>
          <a:prstGeom prst="rect">
            <a:avLst/>
          </a:prstGeom>
        </p:spPr>
        <p:txBody>
          <a:bodyPr wrap="square">
            <a:spAutoFit/>
          </a:bodyPr>
          <a:lstStyle/>
          <a:p>
            <a:pPr>
              <a:lnSpc>
                <a:spcPct val="200000"/>
              </a:lnSpc>
            </a:pPr>
            <a:r>
              <a:rPr lang="en-US" altLang="zh-TW" sz="2400" dirty="0">
                <a:latin typeface="IBM Plex Sans" panose="020B0503050203000203" pitchFamily="34" charset="0"/>
              </a:rPr>
              <a:t>IBM Consulting-</a:t>
            </a:r>
            <a:r>
              <a:rPr lang="zh-TW" altLang="en-US" sz="2400" dirty="0">
                <a:latin typeface="IBM Plex Sans" panose="020B0503050203000203" pitchFamily="34" charset="0"/>
              </a:rPr>
              <a:t> </a:t>
            </a:r>
            <a:r>
              <a:rPr lang="en-US" altLang="zh-TW" sz="2400" dirty="0">
                <a:latin typeface="IBM Plex Sans" panose="020B0503050203000203" pitchFamily="34" charset="0"/>
              </a:rPr>
              <a:t>Application Architect</a:t>
            </a:r>
          </a:p>
          <a:p>
            <a:pPr>
              <a:lnSpc>
                <a:spcPct val="200000"/>
              </a:lnSpc>
            </a:pPr>
            <a:r>
              <a:rPr lang="en-US" altLang="zh-TW" sz="2400" dirty="0" err="1">
                <a:latin typeface="IBM Plex Sans" panose="020B0503050203000203" pitchFamily="34" charset="0"/>
              </a:rPr>
              <a:t>E.Sun</a:t>
            </a:r>
            <a:r>
              <a:rPr lang="en-US" altLang="zh-TW" sz="2400" dirty="0">
                <a:latin typeface="IBM Plex Sans" panose="020B0503050203000203" pitchFamily="34" charset="0"/>
              </a:rPr>
              <a:t> Bank- Architect</a:t>
            </a:r>
            <a:br>
              <a:rPr lang="en-US" altLang="zh-TW" sz="2400" dirty="0">
                <a:latin typeface="IBM Plex Sans" panose="020B0503050203000203" pitchFamily="34" charset="0"/>
              </a:rPr>
            </a:br>
            <a:r>
              <a:rPr lang="en-US" altLang="zh-TW" sz="3200" b="1" dirty="0">
                <a:latin typeface="IBM Plex Sans" panose="020B0503050203000203" pitchFamily="34" charset="0"/>
              </a:rPr>
              <a:t>18+</a:t>
            </a:r>
            <a:r>
              <a:rPr lang="zh-TW" altLang="en-US" sz="3200" b="1" dirty="0">
                <a:latin typeface="IBM Plex Sans" panose="020B0503050203000203" pitchFamily="34" charset="0"/>
              </a:rPr>
              <a:t> </a:t>
            </a:r>
            <a:r>
              <a:rPr lang="en-US" altLang="zh-TW" sz="2400" dirty="0">
                <a:latin typeface="IBM Plex Sans" panose="020B0503050203000203" pitchFamily="34" charset="0"/>
              </a:rPr>
              <a:t>years of</a:t>
            </a:r>
            <a:r>
              <a:rPr lang="zh-TW" altLang="en-US" sz="2400" dirty="0">
                <a:latin typeface="IBM Plex Sans" panose="020B0503050203000203" pitchFamily="34" charset="0"/>
              </a:rPr>
              <a:t> </a:t>
            </a:r>
            <a:r>
              <a:rPr lang="en-US" altLang="zh-TW" sz="2400" dirty="0">
                <a:latin typeface="IBM Plex Sans" panose="020B0503050203000203" pitchFamily="34" charset="0"/>
              </a:rPr>
              <a:t>implementing Java EE based system</a:t>
            </a:r>
            <a:endParaRPr lang="zh-TW" altLang="en-US" dirty="0"/>
          </a:p>
        </p:txBody>
      </p:sp>
      <p:sp>
        <p:nvSpPr>
          <p:cNvPr id="3" name="AutoShape 2">
            <a:extLst>
              <a:ext uri="{FF2B5EF4-FFF2-40B4-BE49-F238E27FC236}">
                <a16:creationId xmlns:a16="http://schemas.microsoft.com/office/drawing/2014/main" id="{E3A60F2C-0B13-724E-BB9F-567C86EB2355}"/>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10" name="圖片 9">
            <a:extLst>
              <a:ext uri="{FF2B5EF4-FFF2-40B4-BE49-F238E27FC236}">
                <a16:creationId xmlns:a16="http://schemas.microsoft.com/office/drawing/2014/main" id="{1BFE9E4F-8AB1-3A42-9210-47CA74E9ECC6}"/>
              </a:ext>
            </a:extLst>
          </p:cNvPr>
          <p:cNvPicPr>
            <a:picLocks noChangeAspect="1"/>
          </p:cNvPicPr>
          <p:nvPr/>
        </p:nvPicPr>
        <p:blipFill>
          <a:blip r:embed="rId2"/>
          <a:stretch>
            <a:fillRect/>
          </a:stretch>
        </p:blipFill>
        <p:spPr>
          <a:xfrm>
            <a:off x="1141182" y="2057400"/>
            <a:ext cx="2514600" cy="2463800"/>
          </a:xfrm>
          <a:prstGeom prst="rect">
            <a:avLst/>
          </a:prstGeom>
        </p:spPr>
      </p:pic>
    </p:spTree>
    <p:extLst>
      <p:ext uri="{BB962C8B-B14F-4D97-AF65-F5344CB8AC3E}">
        <p14:creationId xmlns:p14="http://schemas.microsoft.com/office/powerpoint/2010/main" val="11470773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字版面配置區 1">
            <a:extLst>
              <a:ext uri="{FF2B5EF4-FFF2-40B4-BE49-F238E27FC236}">
                <a16:creationId xmlns:a16="http://schemas.microsoft.com/office/drawing/2014/main" id="{3948B257-2CED-9D45-B6F7-83E73EF49E24}"/>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sp>
        <p:nvSpPr>
          <p:cNvPr id="7" name="標題 9">
            <a:extLst>
              <a:ext uri="{FF2B5EF4-FFF2-40B4-BE49-F238E27FC236}">
                <a16:creationId xmlns:a16="http://schemas.microsoft.com/office/drawing/2014/main" id="{F83C40A1-6352-E047-BA1C-D59946F26AB9}"/>
              </a:ext>
            </a:extLst>
          </p:cNvPr>
          <p:cNvSpPr>
            <a:spLocks noGrp="1"/>
          </p:cNvSpPr>
          <p:nvPr>
            <p:ph type="title"/>
          </p:nvPr>
        </p:nvSpPr>
        <p:spPr>
          <a:xfrm>
            <a:off x="457200" y="685800"/>
            <a:ext cx="13716000" cy="1143000"/>
          </a:xfrm>
        </p:spPr>
        <p:txBody>
          <a:bodyPr/>
          <a:lstStyle/>
          <a:p>
            <a:r>
              <a:rPr lang="en-US" altLang="zh-TW" dirty="0"/>
              <a:t>CICD</a:t>
            </a:r>
            <a:r>
              <a:rPr lang="zh-TW" altLang="en-US" dirty="0"/>
              <a:t>工具</a:t>
            </a:r>
            <a:r>
              <a:rPr lang="en-US" altLang="zh-TW" dirty="0"/>
              <a:t> – Git</a:t>
            </a:r>
            <a:r>
              <a:rPr lang="zh-TW" altLang="en-US" dirty="0"/>
              <a:t>版控</a:t>
            </a:r>
          </a:p>
        </p:txBody>
      </p:sp>
      <p:pic>
        <p:nvPicPr>
          <p:cNvPr id="6" name="圖片 5">
            <a:extLst>
              <a:ext uri="{FF2B5EF4-FFF2-40B4-BE49-F238E27FC236}">
                <a16:creationId xmlns:a16="http://schemas.microsoft.com/office/drawing/2014/main" id="{622FC938-64F5-8249-B979-B8ECB4FDE910}"/>
              </a:ext>
            </a:extLst>
          </p:cNvPr>
          <p:cNvPicPr>
            <a:picLocks noChangeAspect="1"/>
          </p:cNvPicPr>
          <p:nvPr/>
        </p:nvPicPr>
        <p:blipFill>
          <a:blip r:embed="rId3"/>
          <a:stretch>
            <a:fillRect/>
          </a:stretch>
        </p:blipFill>
        <p:spPr>
          <a:xfrm>
            <a:off x="0" y="2855804"/>
            <a:ext cx="14630400" cy="2517992"/>
          </a:xfrm>
          <a:prstGeom prst="rect">
            <a:avLst/>
          </a:prstGeom>
        </p:spPr>
      </p:pic>
    </p:spTree>
    <p:extLst>
      <p:ext uri="{BB962C8B-B14F-4D97-AF65-F5344CB8AC3E}">
        <p14:creationId xmlns:p14="http://schemas.microsoft.com/office/powerpoint/2010/main" val="3847037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a:extLst>
              <a:ext uri="{FF2B5EF4-FFF2-40B4-BE49-F238E27FC236}">
                <a16:creationId xmlns:a16="http://schemas.microsoft.com/office/drawing/2014/main" id="{F7480355-3A2B-8F47-ADA1-D77E4F2FA631}"/>
              </a:ext>
            </a:extLst>
          </p:cNvPr>
          <p:cNvSpPr>
            <a:spLocks noGrp="1"/>
          </p:cNvSpPr>
          <p:nvPr>
            <p:ph type="title"/>
          </p:nvPr>
        </p:nvSpPr>
        <p:spPr/>
        <p:txBody>
          <a:bodyPr/>
          <a:lstStyle/>
          <a:p>
            <a:r>
              <a:rPr lang="zh-TW" altLang="en-US" dirty="0"/>
              <a:t>功能整合測試 </a:t>
            </a:r>
            <a:r>
              <a:rPr lang="en-US" altLang="zh-TW" dirty="0"/>
              <a:t>- BDD</a:t>
            </a:r>
            <a:endParaRPr lang="zh-TW" altLang="en-US" dirty="0"/>
          </a:p>
        </p:txBody>
      </p:sp>
      <p:sp>
        <p:nvSpPr>
          <p:cNvPr id="16" name="文字版面配置區 1">
            <a:extLst>
              <a:ext uri="{FF2B5EF4-FFF2-40B4-BE49-F238E27FC236}">
                <a16:creationId xmlns:a16="http://schemas.microsoft.com/office/drawing/2014/main" id="{3948B257-2CED-9D45-B6F7-83E73EF49E24}"/>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sp>
        <p:nvSpPr>
          <p:cNvPr id="4" name="文字方塊 3">
            <a:extLst>
              <a:ext uri="{FF2B5EF4-FFF2-40B4-BE49-F238E27FC236}">
                <a16:creationId xmlns:a16="http://schemas.microsoft.com/office/drawing/2014/main" id="{6E2D8460-FD43-1445-8F56-B79A58C7F9CA}"/>
              </a:ext>
            </a:extLst>
          </p:cNvPr>
          <p:cNvSpPr txBox="1"/>
          <p:nvPr/>
        </p:nvSpPr>
        <p:spPr>
          <a:xfrm>
            <a:off x="719106" y="1692803"/>
            <a:ext cx="5361654" cy="510908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742950" indent="-742950">
              <a:buFont typeface="Arial" panose="020B0604020202020204" pitchFamily="34" charset="0"/>
              <a:buChar char="•"/>
            </a:pPr>
            <a:r>
              <a:rPr lang="zh-TW" altLang="en-US" sz="2000" dirty="0"/>
              <a:t>目的：提升整體開發品質及</a:t>
            </a:r>
            <a:r>
              <a:rPr lang="en-US" altLang="zh-TW" sz="2000" dirty="0"/>
              <a:t>SIT</a:t>
            </a:r>
            <a:r>
              <a:rPr lang="zh-TW" altLang="en-US" sz="2000" dirty="0"/>
              <a:t>上版後功能測試品質，減少開發時改</a:t>
            </a:r>
            <a:r>
              <a:rPr lang="en-US" altLang="zh-TW" sz="2000" dirty="0"/>
              <a:t>A</a:t>
            </a:r>
            <a:r>
              <a:rPr lang="zh-TW" altLang="en-US" sz="2000" dirty="0"/>
              <a:t>錯</a:t>
            </a:r>
            <a:r>
              <a:rPr lang="en-US" altLang="zh-TW" sz="2000" dirty="0"/>
              <a:t>B</a:t>
            </a:r>
            <a:r>
              <a:rPr lang="zh-TW" altLang="en-US" sz="2000" dirty="0"/>
              <a:t>情形</a:t>
            </a:r>
            <a:endParaRPr lang="en-US" altLang="zh-TW" sz="2000" dirty="0"/>
          </a:p>
          <a:p>
            <a:pPr marL="742950" indent="-742950">
              <a:buFont typeface="Arial" panose="020B0604020202020204" pitchFamily="34" charset="0"/>
              <a:buChar char="•"/>
            </a:pPr>
            <a:endParaRPr lang="en-US" altLang="zh-TW" sz="2000" dirty="0"/>
          </a:p>
          <a:p>
            <a:pPr marL="742950" indent="-742950">
              <a:buFont typeface="Arial" panose="020B0604020202020204" pitchFamily="34" charset="0"/>
              <a:buChar char="•"/>
            </a:pPr>
            <a:r>
              <a:rPr lang="zh-TW" altLang="en-US" sz="2000" dirty="0"/>
              <a:t>方法：使用</a:t>
            </a:r>
            <a:r>
              <a:rPr lang="en-US" altLang="zh-TW" sz="2000" dirty="0"/>
              <a:t>BDD(Behavior-Driven Development)</a:t>
            </a:r>
            <a:r>
              <a:rPr lang="zh-TW" altLang="en-US" sz="2000" dirty="0"/>
              <a:t>為基礎來建立自動化的業務功能情境測試</a:t>
            </a:r>
            <a:endParaRPr lang="en-US" altLang="zh-TW" sz="2000" dirty="0"/>
          </a:p>
          <a:p>
            <a:pPr marL="742950" indent="-742950">
              <a:buFont typeface="Arial" panose="020B0604020202020204" pitchFamily="34" charset="0"/>
              <a:buChar char="•"/>
            </a:pPr>
            <a:endParaRPr lang="en-US" altLang="zh-TW" sz="2000" dirty="0"/>
          </a:p>
          <a:p>
            <a:pPr marL="742950" indent="-742950">
              <a:buFont typeface="Arial" panose="020B0604020202020204" pitchFamily="34" charset="0"/>
              <a:buChar char="•"/>
            </a:pPr>
            <a:r>
              <a:rPr lang="zh-TW" altLang="en-US" sz="2000" dirty="0"/>
              <a:t>框架：</a:t>
            </a:r>
            <a:r>
              <a:rPr lang="en-US" altLang="zh-TW" sz="2000" dirty="0"/>
              <a:t>Cucumber 6.10.4 (MIT License)</a:t>
            </a:r>
          </a:p>
          <a:p>
            <a:pPr marL="742950" indent="-742950">
              <a:buFont typeface="Arial" panose="020B0604020202020204" pitchFamily="34" charset="0"/>
              <a:buChar char="•"/>
            </a:pPr>
            <a:endParaRPr lang="en-US" altLang="zh-TW" sz="2000" dirty="0"/>
          </a:p>
          <a:p>
            <a:pPr marL="742950" indent="-742950">
              <a:buFont typeface="Arial" panose="020B0604020202020204" pitchFamily="34" charset="0"/>
              <a:buChar char="•"/>
            </a:pPr>
            <a:r>
              <a:rPr lang="zh-TW" altLang="en-US" sz="2000" dirty="0"/>
              <a:t>使用</a:t>
            </a:r>
            <a:r>
              <a:rPr lang="en-US" altLang="zh-TW" sz="2000" dirty="0"/>
              <a:t>BDD</a:t>
            </a:r>
            <a:r>
              <a:rPr lang="zh-TW" altLang="en-US" sz="2000" dirty="0"/>
              <a:t>的方式是希望能將</a:t>
            </a:r>
            <a:r>
              <a:rPr lang="en-US" altLang="zh-TW" sz="2000" dirty="0"/>
              <a:t>BA/SA</a:t>
            </a:r>
            <a:r>
              <a:rPr lang="zh-TW" altLang="en-US" sz="2000" dirty="0"/>
              <a:t>所建立的測試腳本</a:t>
            </a:r>
            <a:r>
              <a:rPr lang="en-US" altLang="zh-TW" sz="2000" dirty="0"/>
              <a:t>(Test Use Case)</a:t>
            </a:r>
            <a:r>
              <a:rPr lang="zh-TW" altLang="en-US" sz="2000" dirty="0"/>
              <a:t>能真正對應到測試程式的執行步驟。</a:t>
            </a:r>
            <a:endParaRPr lang="en-US" altLang="zh-TW" sz="2000" dirty="0"/>
          </a:p>
          <a:p>
            <a:pPr marL="742950" indent="-742950">
              <a:buFont typeface="Arial" panose="020B0604020202020204" pitchFamily="34" charset="0"/>
              <a:buChar char="•"/>
            </a:pPr>
            <a:endParaRPr lang="en-US" altLang="zh-TW" sz="2000" dirty="0"/>
          </a:p>
          <a:p>
            <a:pPr marL="742950" indent="-742950">
              <a:buFont typeface="Arial" panose="020B0604020202020204" pitchFamily="34" charset="0"/>
              <a:buChar char="•"/>
            </a:pPr>
            <a:r>
              <a:rPr lang="zh-TW" altLang="en-US" sz="2000" dirty="0"/>
              <a:t>包版時會執行指定的情境測試程式，確保測試率都通過才能包版上版</a:t>
            </a:r>
            <a:endParaRPr lang="en-US" altLang="zh-TW" sz="2000" dirty="0"/>
          </a:p>
          <a:p>
            <a:pPr marL="742950" indent="-742950">
              <a:buFont typeface="+mj-lt"/>
              <a:buAutoNum type="arabicPeriod" startAt="2"/>
            </a:pPr>
            <a:endParaRPr lang="en-US" altLang="zh-TW" sz="2000" dirty="0"/>
          </a:p>
        </p:txBody>
      </p:sp>
      <p:pic>
        <p:nvPicPr>
          <p:cNvPr id="5" name="圖片 4">
            <a:extLst>
              <a:ext uri="{FF2B5EF4-FFF2-40B4-BE49-F238E27FC236}">
                <a16:creationId xmlns:a16="http://schemas.microsoft.com/office/drawing/2014/main" id="{B36DB0CE-8484-8D4C-AED6-DC83FA7309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200" y="265176"/>
            <a:ext cx="5092880" cy="2883789"/>
          </a:xfrm>
          <a:prstGeom prst="rect">
            <a:avLst/>
          </a:prstGeom>
        </p:spPr>
      </p:pic>
      <p:pic>
        <p:nvPicPr>
          <p:cNvPr id="6" name="圖片 5">
            <a:extLst>
              <a:ext uri="{FF2B5EF4-FFF2-40B4-BE49-F238E27FC236}">
                <a16:creationId xmlns:a16="http://schemas.microsoft.com/office/drawing/2014/main" id="{64266171-D627-704E-A205-41A2771694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8057" y="3572445"/>
            <a:ext cx="5986463" cy="4485155"/>
          </a:xfrm>
          <a:prstGeom prst="rect">
            <a:avLst/>
          </a:prstGeom>
        </p:spPr>
      </p:pic>
    </p:spTree>
    <p:extLst>
      <p:ext uri="{BB962C8B-B14F-4D97-AF65-F5344CB8AC3E}">
        <p14:creationId xmlns:p14="http://schemas.microsoft.com/office/powerpoint/2010/main" val="2358175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a:extLst>
              <a:ext uri="{FF2B5EF4-FFF2-40B4-BE49-F238E27FC236}">
                <a16:creationId xmlns:a16="http://schemas.microsoft.com/office/drawing/2014/main" id="{F7480355-3A2B-8F47-ADA1-D77E4F2FA631}"/>
              </a:ext>
            </a:extLst>
          </p:cNvPr>
          <p:cNvSpPr>
            <a:spLocks noGrp="1"/>
          </p:cNvSpPr>
          <p:nvPr>
            <p:ph type="title"/>
          </p:nvPr>
        </p:nvSpPr>
        <p:spPr/>
        <p:txBody>
          <a:bodyPr/>
          <a:lstStyle/>
          <a:p>
            <a:r>
              <a:rPr lang="en-US" altLang="zh-TW" dirty="0"/>
              <a:t>CICD</a:t>
            </a:r>
            <a:r>
              <a:rPr lang="zh-TW" altLang="en-US" dirty="0"/>
              <a:t>工具</a:t>
            </a:r>
            <a:r>
              <a:rPr lang="en-US" altLang="zh-TW" dirty="0"/>
              <a:t> - Selenium</a:t>
            </a:r>
            <a:endParaRPr lang="zh-TW" altLang="en-US" dirty="0"/>
          </a:p>
        </p:txBody>
      </p:sp>
      <p:sp>
        <p:nvSpPr>
          <p:cNvPr id="16" name="文字版面配置區 1">
            <a:extLst>
              <a:ext uri="{FF2B5EF4-FFF2-40B4-BE49-F238E27FC236}">
                <a16:creationId xmlns:a16="http://schemas.microsoft.com/office/drawing/2014/main" id="{3948B257-2CED-9D45-B6F7-83E73EF49E24}"/>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pic>
        <p:nvPicPr>
          <p:cNvPr id="4" name="圖片 3">
            <a:extLst>
              <a:ext uri="{FF2B5EF4-FFF2-40B4-BE49-F238E27FC236}">
                <a16:creationId xmlns:a16="http://schemas.microsoft.com/office/drawing/2014/main" id="{6DCFFDB8-416B-9F4C-AC9F-FD08B7EF8E30}"/>
              </a:ext>
            </a:extLst>
          </p:cNvPr>
          <p:cNvPicPr>
            <a:picLocks noChangeAspect="1"/>
          </p:cNvPicPr>
          <p:nvPr/>
        </p:nvPicPr>
        <p:blipFill>
          <a:blip r:embed="rId3"/>
          <a:stretch>
            <a:fillRect/>
          </a:stretch>
        </p:blipFill>
        <p:spPr>
          <a:xfrm>
            <a:off x="4069080" y="1485042"/>
            <a:ext cx="8275320" cy="6744558"/>
          </a:xfrm>
          <a:prstGeom prst="rect">
            <a:avLst/>
          </a:prstGeom>
        </p:spPr>
      </p:pic>
    </p:spTree>
    <p:extLst>
      <p:ext uri="{BB962C8B-B14F-4D97-AF65-F5344CB8AC3E}">
        <p14:creationId xmlns:p14="http://schemas.microsoft.com/office/powerpoint/2010/main" val="29307794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9076D7D3-9487-4843-A1BD-5948DC58E294}"/>
              </a:ext>
            </a:extLst>
          </p:cNvPr>
          <p:cNvSpPr>
            <a:spLocks noGrp="1"/>
          </p:cNvSpPr>
          <p:nvPr>
            <p:ph type="body" sz="quarter" idx="11"/>
          </p:nvPr>
        </p:nvSpPr>
        <p:spPr/>
        <p:txBody>
          <a:bodyPr/>
          <a:lstStyle/>
          <a:p>
            <a:r>
              <a:rPr lang="en-US" altLang="zh-TW" dirty="0"/>
              <a:t>CICD Workshop for DevOps</a:t>
            </a:r>
            <a:endParaRPr lang="zh-TW" altLang="en-US" dirty="0"/>
          </a:p>
        </p:txBody>
      </p:sp>
      <p:sp>
        <p:nvSpPr>
          <p:cNvPr id="7" name="文字版面配置區 6">
            <a:extLst>
              <a:ext uri="{FF2B5EF4-FFF2-40B4-BE49-F238E27FC236}">
                <a16:creationId xmlns:a16="http://schemas.microsoft.com/office/drawing/2014/main" id="{F96D4B1A-558C-4ABB-9A1B-95EA7B1CE69C}"/>
              </a:ext>
            </a:extLst>
          </p:cNvPr>
          <p:cNvSpPr>
            <a:spLocks noGrp="1"/>
          </p:cNvSpPr>
          <p:nvPr>
            <p:ph type="body" sz="quarter" idx="14"/>
          </p:nvPr>
        </p:nvSpPr>
        <p:spPr/>
        <p:txBody>
          <a:bodyPr/>
          <a:lstStyle/>
          <a:p>
            <a:r>
              <a:rPr lang="en-US" altLang="zh-TW" dirty="0"/>
              <a:t>https://k21academy.com/docker-kubernetes/monolithic-vs-microservices/</a:t>
            </a:r>
            <a:endParaRPr lang="zh-TW" altLang="en-US" dirty="0"/>
          </a:p>
        </p:txBody>
      </p:sp>
      <p:sp>
        <p:nvSpPr>
          <p:cNvPr id="6" name="標題 4">
            <a:extLst>
              <a:ext uri="{FF2B5EF4-FFF2-40B4-BE49-F238E27FC236}">
                <a16:creationId xmlns:a16="http://schemas.microsoft.com/office/drawing/2014/main" id="{B0EC4D33-BA59-A94C-9479-41643B03AD7F}"/>
              </a:ext>
            </a:extLst>
          </p:cNvPr>
          <p:cNvSpPr txBox="1">
            <a:spLocks/>
          </p:cNvSpPr>
          <p:nvPr/>
        </p:nvSpPr>
        <p:spPr>
          <a:xfrm>
            <a:off x="397489" y="686220"/>
            <a:ext cx="13716000" cy="1143000"/>
          </a:xfrm>
          <a:prstGeom prst="rect">
            <a:avLst/>
          </a:prstGeom>
        </p:spPr>
        <p:txBody>
          <a:bodyPr vert="horz" lIns="0" tIns="0" rIns="0" bIns="0" rtlCol="0" anchor="t">
            <a:noAutofit/>
          </a:bodyPr>
          <a:lstStyle>
            <a:lvl1pPr algn="l" defTabSz="1097236" rtl="0" eaLnBrk="1" latinLnBrk="0" hangingPunct="1">
              <a:lnSpc>
                <a:spcPct val="90000"/>
              </a:lnSpc>
              <a:spcBef>
                <a:spcPct val="0"/>
              </a:spcBef>
              <a:buNone/>
              <a:defRPr sz="36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kumimoji="1" lang="en-US" altLang="zh-TW" b="1" dirty="0">
                <a:latin typeface="IBM Plex Sans" panose="020B0503050203000203" pitchFamily="34" charset="0"/>
              </a:rPr>
              <a:t>DevOps </a:t>
            </a:r>
            <a:r>
              <a:rPr kumimoji="1" lang="zh-CN" altLang="en-US" b="1" dirty="0">
                <a:latin typeface="IBM Plex Sans" panose="020B0503050203000203" pitchFamily="34" charset="0"/>
              </a:rPr>
              <a:t>架構擁抱各式開源工具</a:t>
            </a:r>
            <a:endParaRPr kumimoji="1" lang="zh-TW" altLang="en-US" b="1" dirty="0">
              <a:latin typeface="IBM Plex Sans" panose="020B0503050203000203" pitchFamily="34" charset="0"/>
            </a:endParaRPr>
          </a:p>
        </p:txBody>
      </p:sp>
      <p:grpSp>
        <p:nvGrpSpPr>
          <p:cNvPr id="8" name="群組 7">
            <a:extLst>
              <a:ext uri="{FF2B5EF4-FFF2-40B4-BE49-F238E27FC236}">
                <a16:creationId xmlns:a16="http://schemas.microsoft.com/office/drawing/2014/main" id="{BF47D787-DBEA-1C4D-936A-E22BEBF498DE}"/>
              </a:ext>
            </a:extLst>
          </p:cNvPr>
          <p:cNvGrpSpPr/>
          <p:nvPr/>
        </p:nvGrpSpPr>
        <p:grpSpPr>
          <a:xfrm>
            <a:off x="395970" y="4403995"/>
            <a:ext cx="13824000" cy="950401"/>
            <a:chOff x="336000" y="3138528"/>
            <a:chExt cx="11520000" cy="792000"/>
          </a:xfrm>
        </p:grpSpPr>
        <p:sp>
          <p:nvSpPr>
            <p:cNvPr id="9" name="Can 7">
              <a:extLst>
                <a:ext uri="{FF2B5EF4-FFF2-40B4-BE49-F238E27FC236}">
                  <a16:creationId xmlns:a16="http://schemas.microsoft.com/office/drawing/2014/main" id="{A2DF9E6A-FC8D-C04B-97FD-FB05C18633FC}"/>
                </a:ext>
              </a:extLst>
            </p:cNvPr>
            <p:cNvSpPr/>
            <p:nvPr/>
          </p:nvSpPr>
          <p:spPr>
            <a:xfrm rot="5400000">
              <a:off x="5700000" y="-2225472"/>
              <a:ext cx="792000" cy="11520000"/>
            </a:xfrm>
            <a:prstGeom prst="can">
              <a:avLst/>
            </a:prstGeom>
            <a:noFill/>
            <a:ln w="28575" cap="flat" cmpd="sng" algn="ctr">
              <a:solidFill>
                <a:sysClr val="windowText" lastClr="000000">
                  <a:lumMod val="95000"/>
                  <a:lumOff val="5000"/>
                </a:sysClr>
              </a:solidFill>
              <a:prstDash val="solid"/>
              <a:miter lim="800000"/>
            </a:ln>
            <a:effectLst/>
          </p:spPr>
          <p:txBody>
            <a:bodyPr wrap="none" lIns="109728" tIns="54864" rIns="109728" bIns="54864" anchor="ctr"/>
            <a:lstStyle/>
            <a:p>
              <a:pPr defTabSz="914400">
                <a:defRPr/>
              </a:pPr>
              <a:endParaRPr lang="en-US" sz="1080" kern="0" dirty="0">
                <a:solidFill>
                  <a:prstClr val="white"/>
                </a:solidFill>
                <a:latin typeface="IBM Plex Sans" panose="020B0503050203000203" pitchFamily="34" charset="0"/>
                <a:ea typeface="微軟正黑體" panose="020B0604030504040204" pitchFamily="34" charset="-120"/>
              </a:endParaRPr>
            </a:p>
          </p:txBody>
        </p:sp>
        <p:grpSp>
          <p:nvGrpSpPr>
            <p:cNvPr id="10" name="群組 9">
              <a:extLst>
                <a:ext uri="{FF2B5EF4-FFF2-40B4-BE49-F238E27FC236}">
                  <a16:creationId xmlns:a16="http://schemas.microsoft.com/office/drawing/2014/main" id="{CED55EA6-35C2-0F40-B7A1-E0D91E575254}"/>
                </a:ext>
              </a:extLst>
            </p:cNvPr>
            <p:cNvGrpSpPr/>
            <p:nvPr/>
          </p:nvGrpSpPr>
          <p:grpSpPr>
            <a:xfrm>
              <a:off x="2709630" y="3145122"/>
              <a:ext cx="540000" cy="763423"/>
              <a:chOff x="2490045" y="3008244"/>
              <a:chExt cx="540000" cy="763423"/>
            </a:xfrm>
          </p:grpSpPr>
          <p:pic>
            <p:nvPicPr>
              <p:cNvPr id="30" name="圖形 29" descr="電腦">
                <a:extLst>
                  <a:ext uri="{FF2B5EF4-FFF2-40B4-BE49-F238E27FC236}">
                    <a16:creationId xmlns:a16="http://schemas.microsoft.com/office/drawing/2014/main" id="{B5D07673-80B7-9347-9D6B-CD963F7388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90045" y="3008244"/>
                <a:ext cx="540000" cy="540000"/>
              </a:xfrm>
              <a:prstGeom prst="rect">
                <a:avLst/>
              </a:prstGeom>
            </p:spPr>
          </p:pic>
          <p:sp>
            <p:nvSpPr>
              <p:cNvPr id="31" name="文字方塊 30">
                <a:extLst>
                  <a:ext uri="{FF2B5EF4-FFF2-40B4-BE49-F238E27FC236}">
                    <a16:creationId xmlns:a16="http://schemas.microsoft.com/office/drawing/2014/main" id="{BC32B0BA-8621-EE47-93DC-CBF050936C65}"/>
                  </a:ext>
                </a:extLst>
              </p:cNvPr>
              <p:cNvSpPr txBox="1"/>
              <p:nvPr/>
            </p:nvSpPr>
            <p:spPr>
              <a:xfrm>
                <a:off x="2504100" y="3479280"/>
                <a:ext cx="511892" cy="292387"/>
              </a:xfrm>
              <a:prstGeom prst="rect">
                <a:avLst/>
              </a:prstGeom>
              <a:noFill/>
            </p:spPr>
            <p:txBody>
              <a:bodyPr wrap="none" rtlCol="0">
                <a:spAutoFit/>
              </a:bodyPr>
              <a:lstStyle/>
              <a:p>
                <a:pPr algn="ctr" defTabSz="914400">
                  <a:defRPr/>
                </a:pPr>
                <a:r>
                  <a:rPr lang="zh-TW" altLang="en-US" sz="1680" kern="0" dirty="0">
                    <a:solidFill>
                      <a:prstClr val="black"/>
                    </a:solidFill>
                    <a:latin typeface="IBM Plex Sans" panose="020B0503050203000203" pitchFamily="34" charset="0"/>
                  </a:rPr>
                  <a:t>開發</a:t>
                </a:r>
              </a:p>
            </p:txBody>
          </p:sp>
        </p:grpSp>
        <p:grpSp>
          <p:nvGrpSpPr>
            <p:cNvPr id="11" name="群組 10">
              <a:extLst>
                <a:ext uri="{FF2B5EF4-FFF2-40B4-BE49-F238E27FC236}">
                  <a16:creationId xmlns:a16="http://schemas.microsoft.com/office/drawing/2014/main" id="{56C6825C-167F-F745-8C3B-62E60DE98671}"/>
                </a:ext>
              </a:extLst>
            </p:cNvPr>
            <p:cNvGrpSpPr/>
            <p:nvPr/>
          </p:nvGrpSpPr>
          <p:grpSpPr>
            <a:xfrm>
              <a:off x="4102867" y="3145122"/>
              <a:ext cx="869897" cy="763423"/>
              <a:chOff x="3883282" y="3008244"/>
              <a:chExt cx="869897" cy="763423"/>
            </a:xfrm>
          </p:grpSpPr>
          <p:pic>
            <p:nvPicPr>
              <p:cNvPr id="28" name="圖形 27" descr="箱子">
                <a:extLst>
                  <a:ext uri="{FF2B5EF4-FFF2-40B4-BE49-F238E27FC236}">
                    <a16:creationId xmlns:a16="http://schemas.microsoft.com/office/drawing/2014/main" id="{79D489A0-6D74-B342-BEA0-1030635E18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48230" y="3008244"/>
                <a:ext cx="540000" cy="540000"/>
              </a:xfrm>
              <a:prstGeom prst="rect">
                <a:avLst/>
              </a:prstGeom>
            </p:spPr>
          </p:pic>
          <p:sp>
            <p:nvSpPr>
              <p:cNvPr id="29" name="文字方塊 28">
                <a:extLst>
                  <a:ext uri="{FF2B5EF4-FFF2-40B4-BE49-F238E27FC236}">
                    <a16:creationId xmlns:a16="http://schemas.microsoft.com/office/drawing/2014/main" id="{6CA92F15-5329-8844-8433-34A1E26C9BB8}"/>
                  </a:ext>
                </a:extLst>
              </p:cNvPr>
              <p:cNvSpPr txBox="1"/>
              <p:nvPr/>
            </p:nvSpPr>
            <p:spPr>
              <a:xfrm>
                <a:off x="3883282" y="3479280"/>
                <a:ext cx="869897" cy="292387"/>
              </a:xfrm>
              <a:prstGeom prst="rect">
                <a:avLst/>
              </a:prstGeom>
              <a:noFill/>
            </p:spPr>
            <p:txBody>
              <a:bodyPr wrap="none" rtlCol="0">
                <a:spAutoFit/>
              </a:bodyPr>
              <a:lstStyle/>
              <a:p>
                <a:pPr algn="ctr" defTabSz="914400">
                  <a:defRPr/>
                </a:pPr>
                <a:r>
                  <a:rPr lang="zh-TW" altLang="en-US" sz="1680" kern="0" dirty="0">
                    <a:solidFill>
                      <a:prstClr val="black"/>
                    </a:solidFill>
                    <a:latin typeface="IBM Plex Sans" panose="020B0503050203000203" pitchFamily="34" charset="0"/>
                  </a:rPr>
                  <a:t>包版建置</a:t>
                </a:r>
              </a:p>
            </p:txBody>
          </p:sp>
        </p:grpSp>
        <p:grpSp>
          <p:nvGrpSpPr>
            <p:cNvPr id="12" name="群組 11">
              <a:extLst>
                <a:ext uri="{FF2B5EF4-FFF2-40B4-BE49-F238E27FC236}">
                  <a16:creationId xmlns:a16="http://schemas.microsoft.com/office/drawing/2014/main" id="{B0A270DB-92F6-BE40-8209-D4F80D8C7033}"/>
                </a:ext>
              </a:extLst>
            </p:cNvPr>
            <p:cNvGrpSpPr/>
            <p:nvPr/>
          </p:nvGrpSpPr>
          <p:grpSpPr>
            <a:xfrm>
              <a:off x="7387926" y="3145122"/>
              <a:ext cx="540000" cy="763423"/>
              <a:chOff x="7168341" y="3008244"/>
              <a:chExt cx="540000" cy="763423"/>
            </a:xfrm>
          </p:grpSpPr>
          <p:pic>
            <p:nvPicPr>
              <p:cNvPr id="26" name="圖形 25" descr="倉鼠">
                <a:extLst>
                  <a:ext uri="{FF2B5EF4-FFF2-40B4-BE49-F238E27FC236}">
                    <a16:creationId xmlns:a16="http://schemas.microsoft.com/office/drawing/2014/main" id="{8B5A68BD-66F3-3449-8F30-B0515463AAD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68341" y="3008244"/>
                <a:ext cx="540000" cy="540000"/>
              </a:xfrm>
              <a:prstGeom prst="rect">
                <a:avLst/>
              </a:prstGeom>
            </p:spPr>
          </p:pic>
          <p:sp>
            <p:nvSpPr>
              <p:cNvPr id="27" name="文字方塊 26">
                <a:extLst>
                  <a:ext uri="{FF2B5EF4-FFF2-40B4-BE49-F238E27FC236}">
                    <a16:creationId xmlns:a16="http://schemas.microsoft.com/office/drawing/2014/main" id="{DCCC1BC8-194C-9B4F-A6DF-07E9A2F491D5}"/>
                  </a:ext>
                </a:extLst>
              </p:cNvPr>
              <p:cNvSpPr txBox="1"/>
              <p:nvPr/>
            </p:nvSpPr>
            <p:spPr>
              <a:xfrm>
                <a:off x="7191748" y="3479280"/>
                <a:ext cx="493191" cy="292387"/>
              </a:xfrm>
              <a:prstGeom prst="rect">
                <a:avLst/>
              </a:prstGeom>
              <a:noFill/>
            </p:spPr>
            <p:txBody>
              <a:bodyPr wrap="none" rtlCol="0">
                <a:spAutoFit/>
              </a:bodyPr>
              <a:lstStyle/>
              <a:p>
                <a:pPr algn="ctr" defTabSz="914400">
                  <a:defRPr/>
                </a:pPr>
                <a:r>
                  <a:rPr lang="en-US" altLang="zh-TW" sz="1680" kern="0" dirty="0">
                    <a:solidFill>
                      <a:prstClr val="black"/>
                    </a:solidFill>
                    <a:latin typeface="IBM Plex Sans" panose="020B0503050203000203" pitchFamily="34" charset="0"/>
                  </a:rPr>
                  <a:t>UAT</a:t>
                </a:r>
                <a:endParaRPr lang="zh-TW" altLang="en-US" sz="1680" kern="0" dirty="0">
                  <a:solidFill>
                    <a:prstClr val="black"/>
                  </a:solidFill>
                  <a:latin typeface="IBM Plex Sans" panose="020B0503050203000203" pitchFamily="34" charset="0"/>
                </a:endParaRPr>
              </a:p>
            </p:txBody>
          </p:sp>
        </p:grpSp>
        <p:grpSp>
          <p:nvGrpSpPr>
            <p:cNvPr id="13" name="群組 12">
              <a:extLst>
                <a:ext uri="{FF2B5EF4-FFF2-40B4-BE49-F238E27FC236}">
                  <a16:creationId xmlns:a16="http://schemas.microsoft.com/office/drawing/2014/main" id="{9040BFC5-1BD4-1B46-8609-1A174EF4211B}"/>
                </a:ext>
              </a:extLst>
            </p:cNvPr>
            <p:cNvGrpSpPr/>
            <p:nvPr/>
          </p:nvGrpSpPr>
          <p:grpSpPr>
            <a:xfrm>
              <a:off x="8908856" y="3145122"/>
              <a:ext cx="624102" cy="763423"/>
              <a:chOff x="8689271" y="3008244"/>
              <a:chExt cx="624102" cy="763423"/>
            </a:xfrm>
          </p:grpSpPr>
          <p:pic>
            <p:nvPicPr>
              <p:cNvPr id="24" name="圖形 23" descr="火箭">
                <a:extLst>
                  <a:ext uri="{FF2B5EF4-FFF2-40B4-BE49-F238E27FC236}">
                    <a16:creationId xmlns:a16="http://schemas.microsoft.com/office/drawing/2014/main" id="{C9AC16ED-1620-D749-8A25-DACEEE13E56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31323" y="3008244"/>
                <a:ext cx="540000" cy="540000"/>
              </a:xfrm>
              <a:prstGeom prst="rect">
                <a:avLst/>
              </a:prstGeom>
            </p:spPr>
          </p:pic>
          <p:sp>
            <p:nvSpPr>
              <p:cNvPr id="25" name="文字方塊 24">
                <a:extLst>
                  <a:ext uri="{FF2B5EF4-FFF2-40B4-BE49-F238E27FC236}">
                    <a16:creationId xmlns:a16="http://schemas.microsoft.com/office/drawing/2014/main" id="{81DFFB0E-06C2-6444-A4BF-77F5A9B9D404}"/>
                  </a:ext>
                </a:extLst>
              </p:cNvPr>
              <p:cNvSpPr txBox="1"/>
              <p:nvPr/>
            </p:nvSpPr>
            <p:spPr>
              <a:xfrm>
                <a:off x="8689271" y="3479280"/>
                <a:ext cx="624102" cy="292387"/>
              </a:xfrm>
              <a:prstGeom prst="rect">
                <a:avLst/>
              </a:prstGeom>
              <a:noFill/>
            </p:spPr>
            <p:txBody>
              <a:bodyPr wrap="none" rtlCol="0">
                <a:spAutoFit/>
              </a:bodyPr>
              <a:lstStyle/>
              <a:p>
                <a:pPr algn="ctr" defTabSz="914400">
                  <a:defRPr/>
                </a:pPr>
                <a:r>
                  <a:rPr lang="en-US" altLang="zh-TW" sz="1680" kern="0" dirty="0">
                    <a:solidFill>
                      <a:prstClr val="black"/>
                    </a:solidFill>
                    <a:latin typeface="IBM Plex Sans" panose="020B0503050203000203" pitchFamily="34" charset="0"/>
                  </a:rPr>
                  <a:t>PROD</a:t>
                </a:r>
                <a:endParaRPr lang="zh-TW" altLang="en-US" sz="1680" kern="0" dirty="0">
                  <a:solidFill>
                    <a:prstClr val="black"/>
                  </a:solidFill>
                  <a:latin typeface="IBM Plex Sans" panose="020B0503050203000203" pitchFamily="34" charset="0"/>
                </a:endParaRPr>
              </a:p>
            </p:txBody>
          </p:sp>
        </p:grpSp>
        <p:pic>
          <p:nvPicPr>
            <p:cNvPr id="14" name="圖片 13">
              <a:extLst>
                <a:ext uri="{FF2B5EF4-FFF2-40B4-BE49-F238E27FC236}">
                  <a16:creationId xmlns:a16="http://schemas.microsoft.com/office/drawing/2014/main" id="{333F08B9-4CAA-B04E-857E-7062FD63495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48383" y="3264528"/>
              <a:ext cx="540000" cy="540000"/>
            </a:xfrm>
            <a:prstGeom prst="rect">
              <a:avLst/>
            </a:prstGeom>
          </p:spPr>
        </p:pic>
        <p:grpSp>
          <p:nvGrpSpPr>
            <p:cNvPr id="15" name="群組 14">
              <a:extLst>
                <a:ext uri="{FF2B5EF4-FFF2-40B4-BE49-F238E27FC236}">
                  <a16:creationId xmlns:a16="http://schemas.microsoft.com/office/drawing/2014/main" id="{82CEA88F-3A75-E546-9090-766FD9CCE25E}"/>
                </a:ext>
              </a:extLst>
            </p:cNvPr>
            <p:cNvGrpSpPr/>
            <p:nvPr/>
          </p:nvGrpSpPr>
          <p:grpSpPr>
            <a:xfrm>
              <a:off x="5827871" y="3145122"/>
              <a:ext cx="540000" cy="763423"/>
              <a:chOff x="5608286" y="3008244"/>
              <a:chExt cx="540000" cy="763423"/>
            </a:xfrm>
          </p:grpSpPr>
          <p:sp>
            <p:nvSpPr>
              <p:cNvPr id="22" name="文字方塊 21">
                <a:extLst>
                  <a:ext uri="{FF2B5EF4-FFF2-40B4-BE49-F238E27FC236}">
                    <a16:creationId xmlns:a16="http://schemas.microsoft.com/office/drawing/2014/main" id="{A1804252-866C-024A-9843-0B52CC820458}"/>
                  </a:ext>
                </a:extLst>
              </p:cNvPr>
              <p:cNvSpPr txBox="1"/>
              <p:nvPr/>
            </p:nvSpPr>
            <p:spPr>
              <a:xfrm>
                <a:off x="5661745" y="3479280"/>
                <a:ext cx="433078" cy="292387"/>
              </a:xfrm>
              <a:prstGeom prst="rect">
                <a:avLst/>
              </a:prstGeom>
              <a:noFill/>
            </p:spPr>
            <p:txBody>
              <a:bodyPr wrap="none" rtlCol="0">
                <a:spAutoFit/>
              </a:bodyPr>
              <a:lstStyle/>
              <a:p>
                <a:pPr algn="ctr" defTabSz="914400">
                  <a:defRPr/>
                </a:pPr>
                <a:r>
                  <a:rPr lang="en-US" altLang="zh-TW" sz="1680" kern="0" dirty="0">
                    <a:solidFill>
                      <a:prstClr val="black"/>
                    </a:solidFill>
                    <a:latin typeface="IBM Plex Sans" panose="020B0503050203000203" pitchFamily="34" charset="0"/>
                  </a:rPr>
                  <a:t>SIT</a:t>
                </a:r>
                <a:endParaRPr lang="zh-TW" altLang="en-US" sz="1680" kern="0" dirty="0">
                  <a:solidFill>
                    <a:prstClr val="black"/>
                  </a:solidFill>
                  <a:latin typeface="IBM Plex Sans" panose="020B0503050203000203" pitchFamily="34" charset="0"/>
                </a:endParaRPr>
              </a:p>
            </p:txBody>
          </p:sp>
          <p:pic>
            <p:nvPicPr>
              <p:cNvPr id="23" name="圖形 22" descr="試管">
                <a:extLst>
                  <a:ext uri="{FF2B5EF4-FFF2-40B4-BE49-F238E27FC236}">
                    <a16:creationId xmlns:a16="http://schemas.microsoft.com/office/drawing/2014/main" id="{43F1096B-1D13-0B41-817F-75E3C895F77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608286" y="3008244"/>
                <a:ext cx="540000" cy="540000"/>
              </a:xfrm>
              <a:prstGeom prst="rect">
                <a:avLst/>
              </a:prstGeom>
            </p:spPr>
          </p:pic>
        </p:grpSp>
        <p:grpSp>
          <p:nvGrpSpPr>
            <p:cNvPr id="16" name="群組 15">
              <a:extLst>
                <a:ext uri="{FF2B5EF4-FFF2-40B4-BE49-F238E27FC236}">
                  <a16:creationId xmlns:a16="http://schemas.microsoft.com/office/drawing/2014/main" id="{D94F1F71-7760-9248-9BA7-C13DC317D1EF}"/>
                </a:ext>
              </a:extLst>
            </p:cNvPr>
            <p:cNvGrpSpPr/>
            <p:nvPr/>
          </p:nvGrpSpPr>
          <p:grpSpPr>
            <a:xfrm>
              <a:off x="1145836" y="3145122"/>
              <a:ext cx="540000" cy="763423"/>
              <a:chOff x="926251" y="3008244"/>
              <a:chExt cx="540000" cy="763423"/>
            </a:xfrm>
          </p:grpSpPr>
          <p:pic>
            <p:nvPicPr>
              <p:cNvPr id="20" name="圖形 19" descr="燈泡">
                <a:extLst>
                  <a:ext uri="{FF2B5EF4-FFF2-40B4-BE49-F238E27FC236}">
                    <a16:creationId xmlns:a16="http://schemas.microsoft.com/office/drawing/2014/main" id="{DF419AB5-18EC-034F-B2D7-D533844C200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26251" y="3008244"/>
                <a:ext cx="540000" cy="540000"/>
              </a:xfrm>
              <a:prstGeom prst="rect">
                <a:avLst/>
              </a:prstGeom>
            </p:spPr>
          </p:pic>
          <p:sp>
            <p:nvSpPr>
              <p:cNvPr id="21" name="矩形 20">
                <a:extLst>
                  <a:ext uri="{FF2B5EF4-FFF2-40B4-BE49-F238E27FC236}">
                    <a16:creationId xmlns:a16="http://schemas.microsoft.com/office/drawing/2014/main" id="{A57D555C-DF70-0F4D-89D0-321DE4ECE726}"/>
                  </a:ext>
                </a:extLst>
              </p:cNvPr>
              <p:cNvSpPr/>
              <p:nvPr/>
            </p:nvSpPr>
            <p:spPr>
              <a:xfrm>
                <a:off x="940306" y="3479280"/>
                <a:ext cx="511892" cy="292387"/>
              </a:xfrm>
              <a:prstGeom prst="rect">
                <a:avLst/>
              </a:prstGeom>
            </p:spPr>
            <p:txBody>
              <a:bodyPr wrap="none">
                <a:spAutoFit/>
              </a:bodyPr>
              <a:lstStyle/>
              <a:p>
                <a:pPr algn="ctr" defTabSz="914400">
                  <a:defRPr/>
                </a:pPr>
                <a:r>
                  <a:rPr lang="zh-TW" altLang="en-US" sz="1680" kern="0" dirty="0">
                    <a:solidFill>
                      <a:prstClr val="black"/>
                    </a:solidFill>
                    <a:latin typeface="IBM Plex Sans" panose="020B0503050203000203" pitchFamily="34" charset="0"/>
                  </a:rPr>
                  <a:t>設計</a:t>
                </a:r>
              </a:p>
            </p:txBody>
          </p:sp>
        </p:grpSp>
        <p:grpSp>
          <p:nvGrpSpPr>
            <p:cNvPr id="17" name="群組 16">
              <a:extLst>
                <a:ext uri="{FF2B5EF4-FFF2-40B4-BE49-F238E27FC236}">
                  <a16:creationId xmlns:a16="http://schemas.microsoft.com/office/drawing/2014/main" id="{2BCC8659-5DF6-D94A-9474-B9E0811B48D1}"/>
                </a:ext>
              </a:extLst>
            </p:cNvPr>
            <p:cNvGrpSpPr/>
            <p:nvPr/>
          </p:nvGrpSpPr>
          <p:grpSpPr>
            <a:xfrm>
              <a:off x="10506164" y="3145122"/>
              <a:ext cx="540000" cy="763423"/>
              <a:chOff x="10286579" y="3008244"/>
              <a:chExt cx="540000" cy="763423"/>
            </a:xfrm>
          </p:grpSpPr>
          <p:pic>
            <p:nvPicPr>
              <p:cNvPr id="18" name="圖形 17" descr="量測計">
                <a:extLst>
                  <a:ext uri="{FF2B5EF4-FFF2-40B4-BE49-F238E27FC236}">
                    <a16:creationId xmlns:a16="http://schemas.microsoft.com/office/drawing/2014/main" id="{1D16C3C4-9C93-DE48-99D8-4CBFB018141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286579" y="3008244"/>
                <a:ext cx="540000" cy="540000"/>
              </a:xfrm>
              <a:prstGeom prst="rect">
                <a:avLst/>
              </a:prstGeom>
            </p:spPr>
          </p:pic>
          <p:sp>
            <p:nvSpPr>
              <p:cNvPr id="19" name="文字方塊 18">
                <a:extLst>
                  <a:ext uri="{FF2B5EF4-FFF2-40B4-BE49-F238E27FC236}">
                    <a16:creationId xmlns:a16="http://schemas.microsoft.com/office/drawing/2014/main" id="{3ED7A77A-37C2-8A4F-B5D8-3FC9A7A30038}"/>
                  </a:ext>
                </a:extLst>
              </p:cNvPr>
              <p:cNvSpPr txBox="1"/>
              <p:nvPr/>
            </p:nvSpPr>
            <p:spPr>
              <a:xfrm>
                <a:off x="10300634" y="3479280"/>
                <a:ext cx="511892" cy="292387"/>
              </a:xfrm>
              <a:prstGeom prst="rect">
                <a:avLst/>
              </a:prstGeom>
              <a:noFill/>
            </p:spPr>
            <p:txBody>
              <a:bodyPr wrap="none" rtlCol="0">
                <a:spAutoFit/>
              </a:bodyPr>
              <a:lstStyle/>
              <a:p>
                <a:pPr algn="ctr" defTabSz="914400">
                  <a:defRPr/>
                </a:pPr>
                <a:r>
                  <a:rPr lang="zh-TW" altLang="en-US" sz="1680" kern="0" dirty="0">
                    <a:solidFill>
                      <a:prstClr val="black"/>
                    </a:solidFill>
                    <a:latin typeface="IBM Plex Sans" panose="020B0503050203000203" pitchFamily="34" charset="0"/>
                  </a:rPr>
                  <a:t>監控</a:t>
                </a:r>
              </a:p>
            </p:txBody>
          </p:sp>
        </p:grpSp>
      </p:grpSp>
      <p:grpSp>
        <p:nvGrpSpPr>
          <p:cNvPr id="32" name="群組 31">
            <a:extLst>
              <a:ext uri="{FF2B5EF4-FFF2-40B4-BE49-F238E27FC236}">
                <a16:creationId xmlns:a16="http://schemas.microsoft.com/office/drawing/2014/main" id="{A63CEDA0-CFA4-A840-A8C6-D804533043F6}"/>
              </a:ext>
            </a:extLst>
          </p:cNvPr>
          <p:cNvGrpSpPr/>
          <p:nvPr/>
        </p:nvGrpSpPr>
        <p:grpSpPr>
          <a:xfrm>
            <a:off x="4829759" y="7188057"/>
            <a:ext cx="2160001" cy="633811"/>
            <a:chOff x="4030823" y="5932490"/>
            <a:chExt cx="1800000" cy="528175"/>
          </a:xfrm>
        </p:grpSpPr>
        <p:sp>
          <p:nvSpPr>
            <p:cNvPr id="33" name="文字方塊 32">
              <a:extLst>
                <a:ext uri="{FF2B5EF4-FFF2-40B4-BE49-F238E27FC236}">
                  <a16:creationId xmlns:a16="http://schemas.microsoft.com/office/drawing/2014/main" id="{8399D2FA-5724-6440-AC3F-03D897BE4F4D}"/>
                </a:ext>
              </a:extLst>
            </p:cNvPr>
            <p:cNvSpPr txBox="1"/>
            <p:nvPr/>
          </p:nvSpPr>
          <p:spPr>
            <a:xfrm>
              <a:off x="4479418" y="6168278"/>
              <a:ext cx="869896"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議題追蹤</a:t>
              </a:r>
              <a:endParaRPr lang="en-US" sz="1680" kern="0" dirty="0">
                <a:solidFill>
                  <a:prstClr val="black"/>
                </a:solidFill>
                <a:latin typeface="IBM Plex Sans" panose="020B0503050203000203" pitchFamily="34" charset="0"/>
              </a:endParaRPr>
            </a:p>
          </p:txBody>
        </p:sp>
        <p:pic>
          <p:nvPicPr>
            <p:cNvPr id="34" name="圖片 33">
              <a:extLst>
                <a:ext uri="{FF2B5EF4-FFF2-40B4-BE49-F238E27FC236}">
                  <a16:creationId xmlns:a16="http://schemas.microsoft.com/office/drawing/2014/main" id="{D969ABE4-7E28-6445-9044-2305AC73B20B}"/>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030823" y="5932490"/>
              <a:ext cx="1800000" cy="235788"/>
            </a:xfrm>
            <a:prstGeom prst="rect">
              <a:avLst/>
            </a:prstGeom>
          </p:spPr>
        </p:pic>
      </p:grpSp>
      <p:grpSp>
        <p:nvGrpSpPr>
          <p:cNvPr id="35" name="群組 34">
            <a:extLst>
              <a:ext uri="{FF2B5EF4-FFF2-40B4-BE49-F238E27FC236}">
                <a16:creationId xmlns:a16="http://schemas.microsoft.com/office/drawing/2014/main" id="{5FEE1435-A85E-3F4B-A59D-F68A919DCBE6}"/>
              </a:ext>
            </a:extLst>
          </p:cNvPr>
          <p:cNvGrpSpPr/>
          <p:nvPr/>
        </p:nvGrpSpPr>
        <p:grpSpPr>
          <a:xfrm>
            <a:off x="966627" y="7075323"/>
            <a:ext cx="1043876" cy="859289"/>
            <a:chOff x="811548" y="5276758"/>
            <a:chExt cx="869896" cy="716073"/>
          </a:xfrm>
        </p:grpSpPr>
        <p:sp>
          <p:nvSpPr>
            <p:cNvPr id="36" name="文字方塊 35">
              <a:extLst>
                <a:ext uri="{FF2B5EF4-FFF2-40B4-BE49-F238E27FC236}">
                  <a16:creationId xmlns:a16="http://schemas.microsoft.com/office/drawing/2014/main" id="{80FCA1C5-5DA7-D245-A69C-739943A5A16F}"/>
                </a:ext>
              </a:extLst>
            </p:cNvPr>
            <p:cNvSpPr txBox="1"/>
            <p:nvPr/>
          </p:nvSpPr>
          <p:spPr>
            <a:xfrm>
              <a:off x="811548" y="5700444"/>
              <a:ext cx="869896"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社交協作</a:t>
              </a:r>
              <a:endParaRPr lang="en-US" sz="1680" kern="0" dirty="0">
                <a:solidFill>
                  <a:prstClr val="black"/>
                </a:solidFill>
                <a:latin typeface="IBM Plex Sans" panose="020B0503050203000203" pitchFamily="34" charset="0"/>
              </a:endParaRPr>
            </a:p>
          </p:txBody>
        </p:sp>
        <p:pic>
          <p:nvPicPr>
            <p:cNvPr id="37" name="圖片 36">
              <a:extLst>
                <a:ext uri="{FF2B5EF4-FFF2-40B4-BE49-F238E27FC236}">
                  <a16:creationId xmlns:a16="http://schemas.microsoft.com/office/drawing/2014/main" id="{AD5C4E2C-798E-BC41-B1F1-9A387A75BD8A}"/>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46953" y="5276758"/>
              <a:ext cx="432000" cy="432000"/>
            </a:xfrm>
            <a:prstGeom prst="rect">
              <a:avLst/>
            </a:prstGeom>
          </p:spPr>
        </p:pic>
      </p:grpSp>
      <p:grpSp>
        <p:nvGrpSpPr>
          <p:cNvPr id="38" name="群組 37">
            <a:extLst>
              <a:ext uri="{FF2B5EF4-FFF2-40B4-BE49-F238E27FC236}">
                <a16:creationId xmlns:a16="http://schemas.microsoft.com/office/drawing/2014/main" id="{9B41E2D0-B289-DC40-8ED9-559042947664}"/>
              </a:ext>
            </a:extLst>
          </p:cNvPr>
          <p:cNvGrpSpPr/>
          <p:nvPr/>
        </p:nvGrpSpPr>
        <p:grpSpPr>
          <a:xfrm>
            <a:off x="3086976" y="5763137"/>
            <a:ext cx="1900800" cy="1108864"/>
            <a:chOff x="2266785" y="2105098"/>
            <a:chExt cx="1584000" cy="924052"/>
          </a:xfrm>
        </p:grpSpPr>
        <p:sp>
          <p:nvSpPr>
            <p:cNvPr id="39" name="文字方塊 38">
              <a:extLst>
                <a:ext uri="{FF2B5EF4-FFF2-40B4-BE49-F238E27FC236}">
                  <a16:creationId xmlns:a16="http://schemas.microsoft.com/office/drawing/2014/main" id="{2FC2288F-3F37-1F4D-97E0-4E49C6CEE2B2}"/>
                </a:ext>
              </a:extLst>
            </p:cNvPr>
            <p:cNvSpPr txBox="1"/>
            <p:nvPr/>
          </p:nvSpPr>
          <p:spPr>
            <a:xfrm>
              <a:off x="2517612" y="2736763"/>
              <a:ext cx="1048898"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程式碼管理</a:t>
              </a:r>
              <a:endParaRPr lang="en-US" sz="1680" kern="0" dirty="0">
                <a:solidFill>
                  <a:prstClr val="black"/>
                </a:solidFill>
                <a:latin typeface="IBM Plex Sans" panose="020B0503050203000203" pitchFamily="34" charset="0"/>
              </a:endParaRPr>
            </a:p>
          </p:txBody>
        </p:sp>
        <p:pic>
          <p:nvPicPr>
            <p:cNvPr id="40" name="圖片 39">
              <a:extLst>
                <a:ext uri="{FF2B5EF4-FFF2-40B4-BE49-F238E27FC236}">
                  <a16:creationId xmlns:a16="http://schemas.microsoft.com/office/drawing/2014/main" id="{1F1FBEA4-6210-CC4C-B329-95020F8DB0D9}"/>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670838" y="2105098"/>
              <a:ext cx="775895" cy="324000"/>
            </a:xfrm>
            <a:prstGeom prst="rect">
              <a:avLst/>
            </a:prstGeom>
          </p:spPr>
        </p:pic>
        <p:pic>
          <p:nvPicPr>
            <p:cNvPr id="41" name="圖片 40" descr="一張含有 物件 的圖片&#10;&#10;描述是以高可信度產生">
              <a:extLst>
                <a:ext uri="{FF2B5EF4-FFF2-40B4-BE49-F238E27FC236}">
                  <a16:creationId xmlns:a16="http://schemas.microsoft.com/office/drawing/2014/main" id="{29900E5D-F55D-9F47-9E39-1FFCBBC1DD0F}"/>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2266785" y="2487919"/>
              <a:ext cx="1584000" cy="228326"/>
            </a:xfrm>
            <a:prstGeom prst="rect">
              <a:avLst/>
            </a:prstGeom>
          </p:spPr>
        </p:pic>
      </p:grpSp>
      <p:grpSp>
        <p:nvGrpSpPr>
          <p:cNvPr id="42" name="群組 41">
            <a:extLst>
              <a:ext uri="{FF2B5EF4-FFF2-40B4-BE49-F238E27FC236}">
                <a16:creationId xmlns:a16="http://schemas.microsoft.com/office/drawing/2014/main" id="{EA80553F-2A9D-074B-A799-1DD7D31F9917}"/>
              </a:ext>
            </a:extLst>
          </p:cNvPr>
          <p:cNvGrpSpPr/>
          <p:nvPr/>
        </p:nvGrpSpPr>
        <p:grpSpPr>
          <a:xfrm>
            <a:off x="4704659" y="1576655"/>
            <a:ext cx="1043876" cy="1061270"/>
            <a:chOff x="1003824" y="1373406"/>
            <a:chExt cx="869896" cy="884391"/>
          </a:xfrm>
        </p:grpSpPr>
        <p:sp>
          <p:nvSpPr>
            <p:cNvPr id="43" name="文字方塊 42">
              <a:extLst>
                <a:ext uri="{FF2B5EF4-FFF2-40B4-BE49-F238E27FC236}">
                  <a16:creationId xmlns:a16="http://schemas.microsoft.com/office/drawing/2014/main" id="{747B46B8-5DA7-9E49-A143-6C3F850F1BE8}"/>
                </a:ext>
              </a:extLst>
            </p:cNvPr>
            <p:cNvSpPr txBox="1"/>
            <p:nvPr/>
          </p:nvSpPr>
          <p:spPr>
            <a:xfrm>
              <a:off x="1003824" y="1965410"/>
              <a:ext cx="869896"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集成工具</a:t>
              </a:r>
              <a:endParaRPr lang="en-US" sz="1680" kern="0" dirty="0">
                <a:solidFill>
                  <a:prstClr val="black"/>
                </a:solidFill>
                <a:latin typeface="IBM Plex Sans" panose="020B0503050203000203" pitchFamily="34" charset="0"/>
              </a:endParaRPr>
            </a:p>
          </p:txBody>
        </p:sp>
        <p:pic>
          <p:nvPicPr>
            <p:cNvPr id="44" name="圖片 43" descr="一張含有 標誌 的圖片&#10;&#10;描述是以高可信度產生">
              <a:extLst>
                <a:ext uri="{FF2B5EF4-FFF2-40B4-BE49-F238E27FC236}">
                  <a16:creationId xmlns:a16="http://schemas.microsoft.com/office/drawing/2014/main" id="{9BDA3122-EE98-4042-BA86-F3A9F3A33141}"/>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239229" y="1373406"/>
              <a:ext cx="432000" cy="596160"/>
            </a:xfrm>
            <a:prstGeom prst="rect">
              <a:avLst/>
            </a:prstGeom>
          </p:spPr>
        </p:pic>
      </p:grpSp>
      <p:grpSp>
        <p:nvGrpSpPr>
          <p:cNvPr id="45" name="群組 44">
            <a:extLst>
              <a:ext uri="{FF2B5EF4-FFF2-40B4-BE49-F238E27FC236}">
                <a16:creationId xmlns:a16="http://schemas.microsoft.com/office/drawing/2014/main" id="{58E05B86-0A59-904B-9FBD-9F58C649A106}"/>
              </a:ext>
            </a:extLst>
          </p:cNvPr>
          <p:cNvGrpSpPr/>
          <p:nvPr/>
        </p:nvGrpSpPr>
        <p:grpSpPr>
          <a:xfrm>
            <a:off x="7317164" y="7097643"/>
            <a:ext cx="1401709" cy="814649"/>
            <a:chOff x="6516087" y="5849689"/>
            <a:chExt cx="1168091" cy="678873"/>
          </a:xfrm>
        </p:grpSpPr>
        <p:pic>
          <p:nvPicPr>
            <p:cNvPr id="46" name="圖片 45" descr="一張含有 物件 的圖片&#10;&#10;描述是以高可信度產生">
              <a:extLst>
                <a:ext uri="{FF2B5EF4-FFF2-40B4-BE49-F238E27FC236}">
                  <a16:creationId xmlns:a16="http://schemas.microsoft.com/office/drawing/2014/main" id="{CEB55764-2E31-674E-A4F9-74DD08775567}"/>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6516087" y="5849689"/>
              <a:ext cx="1168091" cy="432000"/>
            </a:xfrm>
            <a:prstGeom prst="rect">
              <a:avLst/>
            </a:prstGeom>
          </p:spPr>
        </p:pic>
        <p:sp>
          <p:nvSpPr>
            <p:cNvPr id="47" name="文字方塊 46">
              <a:extLst>
                <a:ext uri="{FF2B5EF4-FFF2-40B4-BE49-F238E27FC236}">
                  <a16:creationId xmlns:a16="http://schemas.microsoft.com/office/drawing/2014/main" id="{85EC11A4-8830-1B4E-9AED-D00F417B2996}"/>
                </a:ext>
              </a:extLst>
            </p:cNvPr>
            <p:cNvSpPr txBox="1"/>
            <p:nvPr/>
          </p:nvSpPr>
          <p:spPr>
            <a:xfrm>
              <a:off x="6683191" y="6236175"/>
              <a:ext cx="807112" cy="292387"/>
            </a:xfrm>
            <a:prstGeom prst="rect">
              <a:avLst/>
            </a:prstGeom>
            <a:noFill/>
          </p:spPr>
          <p:txBody>
            <a:bodyPr wrap="none" rtlCol="0">
              <a:spAutoFit/>
            </a:bodyPr>
            <a:lstStyle/>
            <a:p>
              <a:pPr defTabSz="914400">
                <a:defRPr/>
              </a:pPr>
              <a:r>
                <a:rPr lang="en-US" altLang="zh-TW" sz="1680" kern="0" dirty="0">
                  <a:solidFill>
                    <a:prstClr val="black"/>
                  </a:solidFill>
                  <a:latin typeface="IBM Plex Sans" panose="020B0503050203000203" pitchFamily="34" charset="0"/>
                </a:rPr>
                <a:t>API</a:t>
              </a:r>
              <a:r>
                <a:rPr lang="zh-TW" altLang="en-US" sz="1680" kern="0" dirty="0">
                  <a:solidFill>
                    <a:prstClr val="black"/>
                  </a:solidFill>
                  <a:latin typeface="IBM Plex Sans" panose="020B0503050203000203" pitchFamily="34" charset="0"/>
                </a:rPr>
                <a:t>測試</a:t>
              </a:r>
              <a:endParaRPr lang="en-US" sz="1680" kern="0" dirty="0">
                <a:solidFill>
                  <a:prstClr val="black"/>
                </a:solidFill>
                <a:latin typeface="IBM Plex Sans" panose="020B0503050203000203" pitchFamily="34" charset="0"/>
              </a:endParaRPr>
            </a:p>
          </p:txBody>
        </p:sp>
      </p:grpSp>
      <p:grpSp>
        <p:nvGrpSpPr>
          <p:cNvPr id="48" name="群組 47">
            <a:extLst>
              <a:ext uri="{FF2B5EF4-FFF2-40B4-BE49-F238E27FC236}">
                <a16:creationId xmlns:a16="http://schemas.microsoft.com/office/drawing/2014/main" id="{75499CFA-04AB-904C-A14F-5A5B74B942C1}"/>
              </a:ext>
            </a:extLst>
          </p:cNvPr>
          <p:cNvGrpSpPr/>
          <p:nvPr/>
        </p:nvGrpSpPr>
        <p:grpSpPr>
          <a:xfrm>
            <a:off x="7115319" y="5982102"/>
            <a:ext cx="1276311" cy="912850"/>
            <a:chOff x="6664383" y="2693312"/>
            <a:chExt cx="1063592" cy="760707"/>
          </a:xfrm>
        </p:grpSpPr>
        <p:pic>
          <p:nvPicPr>
            <p:cNvPr id="49" name="圖片 48" descr="一張含有 物件 的圖片&#10;&#10;描述是以高可信度產生">
              <a:extLst>
                <a:ext uri="{FF2B5EF4-FFF2-40B4-BE49-F238E27FC236}">
                  <a16:creationId xmlns:a16="http://schemas.microsoft.com/office/drawing/2014/main" id="{6BFE5487-5248-2A4D-8886-83BE4FF3387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6907215" y="2693312"/>
              <a:ext cx="596685" cy="540000"/>
            </a:xfrm>
            <a:prstGeom prst="rect">
              <a:avLst/>
            </a:prstGeom>
          </p:spPr>
        </p:pic>
        <p:sp>
          <p:nvSpPr>
            <p:cNvPr id="50" name="文字方塊 49">
              <a:extLst>
                <a:ext uri="{FF2B5EF4-FFF2-40B4-BE49-F238E27FC236}">
                  <a16:creationId xmlns:a16="http://schemas.microsoft.com/office/drawing/2014/main" id="{69D86B8A-4E09-7F4B-904B-F80ADFC6D913}"/>
                </a:ext>
              </a:extLst>
            </p:cNvPr>
            <p:cNvSpPr txBox="1"/>
            <p:nvPr/>
          </p:nvSpPr>
          <p:spPr>
            <a:xfrm>
              <a:off x="6664383" y="3161632"/>
              <a:ext cx="1063592" cy="292387"/>
            </a:xfrm>
            <a:prstGeom prst="rect">
              <a:avLst/>
            </a:prstGeom>
            <a:noFill/>
          </p:spPr>
          <p:txBody>
            <a:bodyPr wrap="none" rtlCol="0">
              <a:spAutoFit/>
            </a:bodyPr>
            <a:lstStyle/>
            <a:p>
              <a:pPr defTabSz="914400">
                <a:defRPr/>
              </a:pPr>
              <a:r>
                <a:rPr lang="en-US" altLang="zh-TW" sz="1680" kern="0" dirty="0">
                  <a:solidFill>
                    <a:prstClr val="black"/>
                  </a:solidFill>
                  <a:latin typeface="IBM Plex Sans" panose="020B0503050203000203" pitchFamily="34" charset="0"/>
                </a:rPr>
                <a:t>UI</a:t>
              </a:r>
              <a:r>
                <a:rPr lang="zh-TW" altLang="en-US" sz="1680" kern="0" dirty="0">
                  <a:solidFill>
                    <a:prstClr val="black"/>
                  </a:solidFill>
                  <a:latin typeface="IBM Plex Sans" panose="020B0503050203000203" pitchFamily="34" charset="0"/>
                </a:rPr>
                <a:t>自動測試</a:t>
              </a:r>
              <a:endParaRPr lang="en-US" sz="1680" kern="0" dirty="0">
                <a:solidFill>
                  <a:prstClr val="black"/>
                </a:solidFill>
                <a:latin typeface="IBM Plex Sans" panose="020B0503050203000203" pitchFamily="34" charset="0"/>
              </a:endParaRPr>
            </a:p>
          </p:txBody>
        </p:sp>
      </p:grpSp>
      <p:grpSp>
        <p:nvGrpSpPr>
          <p:cNvPr id="51" name="群組 50">
            <a:extLst>
              <a:ext uri="{FF2B5EF4-FFF2-40B4-BE49-F238E27FC236}">
                <a16:creationId xmlns:a16="http://schemas.microsoft.com/office/drawing/2014/main" id="{61767272-4E63-2149-9FB0-123D5648FA7F}"/>
              </a:ext>
            </a:extLst>
          </p:cNvPr>
          <p:cNvGrpSpPr/>
          <p:nvPr/>
        </p:nvGrpSpPr>
        <p:grpSpPr>
          <a:xfrm>
            <a:off x="3542045" y="3188437"/>
            <a:ext cx="1366325" cy="677970"/>
            <a:chOff x="4450467" y="2244548"/>
            <a:chExt cx="1138603" cy="564975"/>
          </a:xfrm>
        </p:grpSpPr>
        <p:pic>
          <p:nvPicPr>
            <p:cNvPr id="52" name="圖片 51">
              <a:extLst>
                <a:ext uri="{FF2B5EF4-FFF2-40B4-BE49-F238E27FC236}">
                  <a16:creationId xmlns:a16="http://schemas.microsoft.com/office/drawing/2014/main" id="{C31C551C-4D5F-A446-96F4-7D5887862D99}"/>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450467" y="2244548"/>
              <a:ext cx="1138603" cy="288000"/>
            </a:xfrm>
            <a:prstGeom prst="rect">
              <a:avLst/>
            </a:prstGeom>
          </p:spPr>
        </p:pic>
        <p:sp>
          <p:nvSpPr>
            <p:cNvPr id="53" name="文字方塊 52">
              <a:extLst>
                <a:ext uri="{FF2B5EF4-FFF2-40B4-BE49-F238E27FC236}">
                  <a16:creationId xmlns:a16="http://schemas.microsoft.com/office/drawing/2014/main" id="{1C183D3F-B91C-F849-B7E6-A2A0201AA6F0}"/>
                </a:ext>
              </a:extLst>
            </p:cNvPr>
            <p:cNvSpPr txBox="1"/>
            <p:nvPr/>
          </p:nvSpPr>
          <p:spPr>
            <a:xfrm>
              <a:off x="4478594" y="2517136"/>
              <a:ext cx="1048897"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函式庫編排</a:t>
              </a:r>
              <a:endParaRPr lang="en-US" sz="1680" kern="0" dirty="0">
                <a:solidFill>
                  <a:prstClr val="black"/>
                </a:solidFill>
                <a:latin typeface="IBM Plex Sans" panose="020B0503050203000203" pitchFamily="34" charset="0"/>
              </a:endParaRPr>
            </a:p>
          </p:txBody>
        </p:sp>
      </p:grpSp>
      <p:grpSp>
        <p:nvGrpSpPr>
          <p:cNvPr id="54" name="群組 53">
            <a:extLst>
              <a:ext uri="{FF2B5EF4-FFF2-40B4-BE49-F238E27FC236}">
                <a16:creationId xmlns:a16="http://schemas.microsoft.com/office/drawing/2014/main" id="{2DDC3C0B-FEC4-9F45-86B8-F88F6DFC909A}"/>
              </a:ext>
            </a:extLst>
          </p:cNvPr>
          <p:cNvGrpSpPr/>
          <p:nvPr/>
        </p:nvGrpSpPr>
        <p:grpSpPr>
          <a:xfrm>
            <a:off x="6451448" y="3131055"/>
            <a:ext cx="1688283" cy="721782"/>
            <a:chOff x="8667097" y="4789749"/>
            <a:chExt cx="1406902" cy="601485"/>
          </a:xfrm>
        </p:grpSpPr>
        <p:pic>
          <p:nvPicPr>
            <p:cNvPr id="55" name="圖片 54">
              <a:extLst>
                <a:ext uri="{FF2B5EF4-FFF2-40B4-BE49-F238E27FC236}">
                  <a16:creationId xmlns:a16="http://schemas.microsoft.com/office/drawing/2014/main" id="{A62E0BBC-E3CE-7D45-88F1-A64BD49C59BB}"/>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8739807" y="4789749"/>
              <a:ext cx="1296000" cy="360000"/>
            </a:xfrm>
            <a:prstGeom prst="rect">
              <a:avLst/>
            </a:prstGeom>
          </p:spPr>
        </p:pic>
        <p:sp>
          <p:nvSpPr>
            <p:cNvPr id="56" name="文字方塊 55">
              <a:extLst>
                <a:ext uri="{FF2B5EF4-FFF2-40B4-BE49-F238E27FC236}">
                  <a16:creationId xmlns:a16="http://schemas.microsoft.com/office/drawing/2014/main" id="{DF175EB3-D50C-0F42-8AAA-5F242B2D50A7}"/>
                </a:ext>
              </a:extLst>
            </p:cNvPr>
            <p:cNvSpPr txBox="1"/>
            <p:nvPr/>
          </p:nvSpPr>
          <p:spPr>
            <a:xfrm>
              <a:off x="8667097" y="5098847"/>
              <a:ext cx="1406902"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程式碼品質分析</a:t>
              </a:r>
              <a:endParaRPr lang="en-US" sz="1680" kern="0" dirty="0">
                <a:solidFill>
                  <a:prstClr val="black"/>
                </a:solidFill>
                <a:latin typeface="IBM Plex Sans" panose="020B0503050203000203" pitchFamily="34" charset="0"/>
              </a:endParaRPr>
            </a:p>
          </p:txBody>
        </p:sp>
      </p:grpSp>
      <p:grpSp>
        <p:nvGrpSpPr>
          <p:cNvPr id="57" name="群組 56">
            <a:extLst>
              <a:ext uri="{FF2B5EF4-FFF2-40B4-BE49-F238E27FC236}">
                <a16:creationId xmlns:a16="http://schemas.microsoft.com/office/drawing/2014/main" id="{3DA07345-006A-1E4C-85EB-32188882C27B}"/>
              </a:ext>
            </a:extLst>
          </p:cNvPr>
          <p:cNvGrpSpPr/>
          <p:nvPr/>
        </p:nvGrpSpPr>
        <p:grpSpPr>
          <a:xfrm>
            <a:off x="2086115" y="3129353"/>
            <a:ext cx="1292010" cy="908160"/>
            <a:chOff x="7344047" y="5036736"/>
            <a:chExt cx="1076675" cy="756799"/>
          </a:xfrm>
        </p:grpSpPr>
        <p:pic>
          <p:nvPicPr>
            <p:cNvPr id="58" name="圖片 57">
              <a:extLst>
                <a:ext uri="{FF2B5EF4-FFF2-40B4-BE49-F238E27FC236}">
                  <a16:creationId xmlns:a16="http://schemas.microsoft.com/office/drawing/2014/main" id="{F97A0E27-5658-7C4B-9B36-48BCFFB4E6F4}"/>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7349721" y="5036736"/>
              <a:ext cx="1071001" cy="432000"/>
            </a:xfrm>
            <a:prstGeom prst="rect">
              <a:avLst/>
            </a:prstGeom>
          </p:spPr>
        </p:pic>
        <p:sp>
          <p:nvSpPr>
            <p:cNvPr id="59" name="文字方塊 58">
              <a:extLst>
                <a:ext uri="{FF2B5EF4-FFF2-40B4-BE49-F238E27FC236}">
                  <a16:creationId xmlns:a16="http://schemas.microsoft.com/office/drawing/2014/main" id="{2E112FCB-8BED-3744-B30C-E09E6653BDC5}"/>
                </a:ext>
              </a:extLst>
            </p:cNvPr>
            <p:cNvSpPr txBox="1"/>
            <p:nvPr/>
          </p:nvSpPr>
          <p:spPr>
            <a:xfrm>
              <a:off x="7344047" y="5501148"/>
              <a:ext cx="1048899"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函式庫管理</a:t>
              </a:r>
              <a:endParaRPr lang="en-US" sz="1680" kern="0" dirty="0">
                <a:solidFill>
                  <a:prstClr val="black"/>
                </a:solidFill>
                <a:latin typeface="IBM Plex Sans" panose="020B0503050203000203" pitchFamily="34" charset="0"/>
              </a:endParaRPr>
            </a:p>
          </p:txBody>
        </p:sp>
      </p:grpSp>
      <p:grpSp>
        <p:nvGrpSpPr>
          <p:cNvPr id="60" name="群組 59">
            <a:extLst>
              <a:ext uri="{FF2B5EF4-FFF2-40B4-BE49-F238E27FC236}">
                <a16:creationId xmlns:a16="http://schemas.microsoft.com/office/drawing/2014/main" id="{2E6AEA66-04BB-A342-8732-CF9F29749C6A}"/>
              </a:ext>
            </a:extLst>
          </p:cNvPr>
          <p:cNvGrpSpPr/>
          <p:nvPr/>
        </p:nvGrpSpPr>
        <p:grpSpPr>
          <a:xfrm>
            <a:off x="5080997" y="2788227"/>
            <a:ext cx="1414081" cy="790498"/>
            <a:chOff x="5836520" y="4763810"/>
            <a:chExt cx="1178400" cy="658747"/>
          </a:xfrm>
        </p:grpSpPr>
        <p:pic>
          <p:nvPicPr>
            <p:cNvPr id="61" name="圖片 60">
              <a:extLst>
                <a:ext uri="{FF2B5EF4-FFF2-40B4-BE49-F238E27FC236}">
                  <a16:creationId xmlns:a16="http://schemas.microsoft.com/office/drawing/2014/main" id="{3E4078EE-81A8-4F43-B5C4-C0F07389C862}"/>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5836520" y="4763810"/>
              <a:ext cx="1178400" cy="360000"/>
            </a:xfrm>
            <a:prstGeom prst="rect">
              <a:avLst/>
            </a:prstGeom>
          </p:spPr>
        </p:pic>
        <p:sp>
          <p:nvSpPr>
            <p:cNvPr id="62" name="文字方塊 61">
              <a:extLst>
                <a:ext uri="{FF2B5EF4-FFF2-40B4-BE49-F238E27FC236}">
                  <a16:creationId xmlns:a16="http://schemas.microsoft.com/office/drawing/2014/main" id="{FEDD5D26-C169-E947-801A-C6875EC40A46}"/>
                </a:ext>
              </a:extLst>
            </p:cNvPr>
            <p:cNvSpPr txBox="1"/>
            <p:nvPr/>
          </p:nvSpPr>
          <p:spPr>
            <a:xfrm>
              <a:off x="5974315" y="5130170"/>
              <a:ext cx="869896"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單元測試</a:t>
              </a:r>
              <a:endParaRPr lang="en-US" sz="1680" kern="0" dirty="0">
                <a:solidFill>
                  <a:prstClr val="black"/>
                </a:solidFill>
                <a:latin typeface="IBM Plex Sans" panose="020B0503050203000203" pitchFamily="34" charset="0"/>
              </a:endParaRPr>
            </a:p>
          </p:txBody>
        </p:sp>
      </p:grpSp>
      <p:grpSp>
        <p:nvGrpSpPr>
          <p:cNvPr id="63" name="群組 62">
            <a:extLst>
              <a:ext uri="{FF2B5EF4-FFF2-40B4-BE49-F238E27FC236}">
                <a16:creationId xmlns:a16="http://schemas.microsoft.com/office/drawing/2014/main" id="{938AD1C8-E8E7-DB42-863C-2B1AB601939E}"/>
              </a:ext>
            </a:extLst>
          </p:cNvPr>
          <p:cNvGrpSpPr/>
          <p:nvPr/>
        </p:nvGrpSpPr>
        <p:grpSpPr>
          <a:xfrm>
            <a:off x="10151790" y="2870168"/>
            <a:ext cx="1043876" cy="1171110"/>
            <a:chOff x="4591815" y="4602880"/>
            <a:chExt cx="869896" cy="975924"/>
          </a:xfrm>
        </p:grpSpPr>
        <p:pic>
          <p:nvPicPr>
            <p:cNvPr id="64" name="圖片 63">
              <a:extLst>
                <a:ext uri="{FF2B5EF4-FFF2-40B4-BE49-F238E27FC236}">
                  <a16:creationId xmlns:a16="http://schemas.microsoft.com/office/drawing/2014/main" id="{02450A9D-B33C-8E4F-8ADF-2C92DA6D6411}"/>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683220" y="4602880"/>
              <a:ext cx="720000" cy="708684"/>
            </a:xfrm>
            <a:prstGeom prst="rect">
              <a:avLst/>
            </a:prstGeom>
          </p:spPr>
        </p:pic>
        <p:sp>
          <p:nvSpPr>
            <p:cNvPr id="65" name="文字方塊 64">
              <a:extLst>
                <a:ext uri="{FF2B5EF4-FFF2-40B4-BE49-F238E27FC236}">
                  <a16:creationId xmlns:a16="http://schemas.microsoft.com/office/drawing/2014/main" id="{63877A78-C6D1-BF49-AB8E-CF082921F20B}"/>
                </a:ext>
              </a:extLst>
            </p:cNvPr>
            <p:cNvSpPr txBox="1"/>
            <p:nvPr/>
          </p:nvSpPr>
          <p:spPr>
            <a:xfrm>
              <a:off x="4591815" y="5286417"/>
              <a:ext cx="869896"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環境建置</a:t>
              </a:r>
              <a:endParaRPr lang="en-US" sz="1680" kern="0" dirty="0">
                <a:solidFill>
                  <a:prstClr val="black"/>
                </a:solidFill>
                <a:latin typeface="IBM Plex Sans" panose="020B0503050203000203" pitchFamily="34" charset="0"/>
              </a:endParaRPr>
            </a:p>
          </p:txBody>
        </p:sp>
      </p:grpSp>
      <p:grpSp>
        <p:nvGrpSpPr>
          <p:cNvPr id="66" name="群組 65">
            <a:extLst>
              <a:ext uri="{FF2B5EF4-FFF2-40B4-BE49-F238E27FC236}">
                <a16:creationId xmlns:a16="http://schemas.microsoft.com/office/drawing/2014/main" id="{6C2EC175-1FC6-104D-9FAF-F73BD55A60B8}"/>
              </a:ext>
            </a:extLst>
          </p:cNvPr>
          <p:cNvGrpSpPr/>
          <p:nvPr/>
        </p:nvGrpSpPr>
        <p:grpSpPr>
          <a:xfrm>
            <a:off x="9162558" y="2882918"/>
            <a:ext cx="1011516" cy="1145604"/>
            <a:chOff x="3799337" y="2895398"/>
            <a:chExt cx="842929" cy="954670"/>
          </a:xfrm>
        </p:grpSpPr>
        <p:pic>
          <p:nvPicPr>
            <p:cNvPr id="67" name="圖片 66">
              <a:extLst>
                <a:ext uri="{FF2B5EF4-FFF2-40B4-BE49-F238E27FC236}">
                  <a16:creationId xmlns:a16="http://schemas.microsoft.com/office/drawing/2014/main" id="{FA060A64-D91A-114C-A45F-A99A85D5DB0B}"/>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3799337" y="2895398"/>
              <a:ext cx="842929" cy="720000"/>
            </a:xfrm>
            <a:prstGeom prst="rect">
              <a:avLst/>
            </a:prstGeom>
          </p:spPr>
        </p:pic>
        <p:sp>
          <p:nvSpPr>
            <p:cNvPr id="68" name="文字方塊 67">
              <a:extLst>
                <a:ext uri="{FF2B5EF4-FFF2-40B4-BE49-F238E27FC236}">
                  <a16:creationId xmlns:a16="http://schemas.microsoft.com/office/drawing/2014/main" id="{39305AC2-BE47-B549-B688-E218122E7AFB}"/>
                </a:ext>
              </a:extLst>
            </p:cNvPr>
            <p:cNvSpPr txBox="1"/>
            <p:nvPr/>
          </p:nvSpPr>
          <p:spPr>
            <a:xfrm>
              <a:off x="3948932" y="3557680"/>
              <a:ext cx="511892" cy="292388"/>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包版</a:t>
              </a:r>
              <a:endParaRPr lang="en-US" sz="1680" kern="0" dirty="0">
                <a:solidFill>
                  <a:prstClr val="black"/>
                </a:solidFill>
                <a:latin typeface="IBM Plex Sans" panose="020B0503050203000203" pitchFamily="34" charset="0"/>
              </a:endParaRPr>
            </a:p>
          </p:txBody>
        </p:sp>
      </p:grpSp>
      <p:grpSp>
        <p:nvGrpSpPr>
          <p:cNvPr id="69" name="群組 68">
            <a:extLst>
              <a:ext uri="{FF2B5EF4-FFF2-40B4-BE49-F238E27FC236}">
                <a16:creationId xmlns:a16="http://schemas.microsoft.com/office/drawing/2014/main" id="{E6D79CE2-1BF1-FD4F-8A48-6CED4AB4EBBC}"/>
              </a:ext>
            </a:extLst>
          </p:cNvPr>
          <p:cNvGrpSpPr/>
          <p:nvPr/>
        </p:nvGrpSpPr>
        <p:grpSpPr>
          <a:xfrm>
            <a:off x="9470332" y="6033486"/>
            <a:ext cx="1296001" cy="775697"/>
            <a:chOff x="8661941" y="2574454"/>
            <a:chExt cx="1080000" cy="646413"/>
          </a:xfrm>
        </p:grpSpPr>
        <p:pic>
          <p:nvPicPr>
            <p:cNvPr id="70" name="圖片 69">
              <a:extLst>
                <a:ext uri="{FF2B5EF4-FFF2-40B4-BE49-F238E27FC236}">
                  <a16:creationId xmlns:a16="http://schemas.microsoft.com/office/drawing/2014/main" id="{34783304-E541-6444-9B28-D26CC780FBF7}"/>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8661941" y="2574454"/>
              <a:ext cx="1080000" cy="366911"/>
            </a:xfrm>
            <a:prstGeom prst="rect">
              <a:avLst/>
            </a:prstGeom>
          </p:spPr>
        </p:pic>
        <p:sp>
          <p:nvSpPr>
            <p:cNvPr id="71" name="文字方塊 70">
              <a:extLst>
                <a:ext uri="{FF2B5EF4-FFF2-40B4-BE49-F238E27FC236}">
                  <a16:creationId xmlns:a16="http://schemas.microsoft.com/office/drawing/2014/main" id="{B1069885-76CA-EF4D-909F-BDBE173F458C}"/>
                </a:ext>
              </a:extLst>
            </p:cNvPr>
            <p:cNvSpPr txBox="1"/>
            <p:nvPr/>
          </p:nvSpPr>
          <p:spPr>
            <a:xfrm>
              <a:off x="8750536" y="2928480"/>
              <a:ext cx="869896"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壓力測試</a:t>
              </a:r>
              <a:endParaRPr lang="en-US" sz="1680" kern="0" dirty="0">
                <a:solidFill>
                  <a:prstClr val="black"/>
                </a:solidFill>
                <a:latin typeface="IBM Plex Sans" panose="020B0503050203000203" pitchFamily="34" charset="0"/>
              </a:endParaRPr>
            </a:p>
          </p:txBody>
        </p:sp>
      </p:grpSp>
      <p:grpSp>
        <p:nvGrpSpPr>
          <p:cNvPr id="72" name="群組 71">
            <a:extLst>
              <a:ext uri="{FF2B5EF4-FFF2-40B4-BE49-F238E27FC236}">
                <a16:creationId xmlns:a16="http://schemas.microsoft.com/office/drawing/2014/main" id="{6AF5D63F-0D81-5240-9EEA-23AC430CC3D3}"/>
              </a:ext>
            </a:extLst>
          </p:cNvPr>
          <p:cNvGrpSpPr/>
          <p:nvPr/>
        </p:nvGrpSpPr>
        <p:grpSpPr>
          <a:xfrm>
            <a:off x="2421525" y="7191505"/>
            <a:ext cx="1900800" cy="626922"/>
            <a:chOff x="2023962" y="5681751"/>
            <a:chExt cx="1584000" cy="522435"/>
          </a:xfrm>
        </p:grpSpPr>
        <p:pic>
          <p:nvPicPr>
            <p:cNvPr id="73" name="圖片 72" descr="一張含有 天空 的圖片&#10;&#10;描述是以高可信度產生">
              <a:extLst>
                <a:ext uri="{FF2B5EF4-FFF2-40B4-BE49-F238E27FC236}">
                  <a16:creationId xmlns:a16="http://schemas.microsoft.com/office/drawing/2014/main" id="{C0623AD0-E7EF-644D-A58F-29D8481397A2}"/>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2023962" y="5681751"/>
              <a:ext cx="1584000" cy="199937"/>
            </a:xfrm>
            <a:prstGeom prst="rect">
              <a:avLst/>
            </a:prstGeom>
          </p:spPr>
        </p:pic>
        <p:sp>
          <p:nvSpPr>
            <p:cNvPr id="74" name="文字方塊 73">
              <a:extLst>
                <a:ext uri="{FF2B5EF4-FFF2-40B4-BE49-F238E27FC236}">
                  <a16:creationId xmlns:a16="http://schemas.microsoft.com/office/drawing/2014/main" id="{C927783D-1AB5-264D-81B7-CF018CC1C175}"/>
                </a:ext>
              </a:extLst>
            </p:cNvPr>
            <p:cNvSpPr txBox="1"/>
            <p:nvPr/>
          </p:nvSpPr>
          <p:spPr>
            <a:xfrm>
              <a:off x="2095253" y="5911799"/>
              <a:ext cx="1406903"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文件、知識管理</a:t>
              </a:r>
              <a:endParaRPr lang="en-US" sz="1680" kern="0" dirty="0">
                <a:solidFill>
                  <a:prstClr val="black"/>
                </a:solidFill>
                <a:latin typeface="IBM Plex Sans" panose="020B0503050203000203" pitchFamily="34" charset="0"/>
              </a:endParaRPr>
            </a:p>
          </p:txBody>
        </p:sp>
      </p:grpSp>
      <p:grpSp>
        <p:nvGrpSpPr>
          <p:cNvPr id="75" name="群組 74">
            <a:extLst>
              <a:ext uri="{FF2B5EF4-FFF2-40B4-BE49-F238E27FC236}">
                <a16:creationId xmlns:a16="http://schemas.microsoft.com/office/drawing/2014/main" id="{E0C83D0E-4FBA-1548-91F9-55FCBBAD0282}"/>
              </a:ext>
            </a:extLst>
          </p:cNvPr>
          <p:cNvGrpSpPr/>
          <p:nvPr/>
        </p:nvGrpSpPr>
        <p:grpSpPr>
          <a:xfrm>
            <a:off x="11212882" y="2859793"/>
            <a:ext cx="1043876" cy="1191847"/>
            <a:chOff x="10514383" y="2301137"/>
            <a:chExt cx="869896" cy="993206"/>
          </a:xfrm>
        </p:grpSpPr>
        <p:pic>
          <p:nvPicPr>
            <p:cNvPr id="76" name="圖片 75">
              <a:extLst>
                <a:ext uri="{FF2B5EF4-FFF2-40B4-BE49-F238E27FC236}">
                  <a16:creationId xmlns:a16="http://schemas.microsoft.com/office/drawing/2014/main" id="{81A9209E-F11A-1045-A168-0A46B98E1FFD}"/>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0584632" y="2301137"/>
              <a:ext cx="762312" cy="762312"/>
            </a:xfrm>
            <a:prstGeom prst="rect">
              <a:avLst/>
            </a:prstGeom>
          </p:spPr>
        </p:pic>
        <p:sp>
          <p:nvSpPr>
            <p:cNvPr id="77" name="文字方塊 76">
              <a:extLst>
                <a:ext uri="{FF2B5EF4-FFF2-40B4-BE49-F238E27FC236}">
                  <a16:creationId xmlns:a16="http://schemas.microsoft.com/office/drawing/2014/main" id="{86C2597B-7876-3A45-A847-C446A0C0ADE1}"/>
                </a:ext>
              </a:extLst>
            </p:cNvPr>
            <p:cNvSpPr txBox="1"/>
            <p:nvPr/>
          </p:nvSpPr>
          <p:spPr>
            <a:xfrm>
              <a:off x="10514383" y="3001955"/>
              <a:ext cx="869896" cy="292388"/>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容器管理</a:t>
              </a:r>
              <a:endParaRPr lang="en-US" sz="1680" kern="0" dirty="0">
                <a:solidFill>
                  <a:prstClr val="black"/>
                </a:solidFill>
                <a:latin typeface="IBM Plex Sans" panose="020B0503050203000203" pitchFamily="34" charset="0"/>
              </a:endParaRPr>
            </a:p>
          </p:txBody>
        </p:sp>
      </p:grpSp>
      <p:cxnSp>
        <p:nvCxnSpPr>
          <p:cNvPr id="78" name="直線單箭頭接點 131">
            <a:extLst>
              <a:ext uri="{FF2B5EF4-FFF2-40B4-BE49-F238E27FC236}">
                <a16:creationId xmlns:a16="http://schemas.microsoft.com/office/drawing/2014/main" id="{14FFD76A-DA1C-324C-A55F-F4002BA89C8E}"/>
              </a:ext>
            </a:extLst>
          </p:cNvPr>
          <p:cNvCxnSpPr>
            <a:cxnSpLocks/>
          </p:cNvCxnSpPr>
          <p:nvPr/>
        </p:nvCxnSpPr>
        <p:spPr>
          <a:xfrm>
            <a:off x="3396638" y="5519966"/>
            <a:ext cx="0" cy="421488"/>
          </a:xfrm>
          <a:prstGeom prst="straightConnector1">
            <a:avLst/>
          </a:prstGeom>
          <a:noFill/>
          <a:ln w="12700" cap="flat" cmpd="sng" algn="ctr">
            <a:solidFill>
              <a:srgbClr val="5B9BD5"/>
            </a:solidFill>
            <a:prstDash val="dash"/>
            <a:miter lim="800000"/>
            <a:headEnd type="oval"/>
            <a:tailEnd type="oval"/>
          </a:ln>
          <a:effectLst/>
        </p:spPr>
      </p:cxnSp>
      <p:sp>
        <p:nvSpPr>
          <p:cNvPr id="79" name="左中括弧 78">
            <a:extLst>
              <a:ext uri="{FF2B5EF4-FFF2-40B4-BE49-F238E27FC236}">
                <a16:creationId xmlns:a16="http://schemas.microsoft.com/office/drawing/2014/main" id="{79C0D246-F5D9-0642-9842-8802C927227A}"/>
              </a:ext>
            </a:extLst>
          </p:cNvPr>
          <p:cNvSpPr/>
          <p:nvPr/>
        </p:nvSpPr>
        <p:spPr>
          <a:xfrm rot="5400000">
            <a:off x="3519823" y="2664160"/>
            <a:ext cx="267173" cy="3024000"/>
          </a:xfrm>
          <a:prstGeom prst="leftBracket">
            <a:avLst/>
          </a:prstGeom>
          <a:noFill/>
          <a:ln w="12700" cap="flat" cmpd="sng" algn="ctr">
            <a:solidFill>
              <a:srgbClr val="5B9BD5"/>
            </a:solidFill>
            <a:prstDash val="dash"/>
            <a:miter lim="800000"/>
            <a:headEnd type="oval"/>
            <a:tailEnd type="oval"/>
          </a:ln>
          <a:effectLst/>
        </p:spPr>
        <p:txBody>
          <a:bodyPr rtlCol="0" anchor="ctr"/>
          <a:lstStyle/>
          <a:p>
            <a:pPr algn="ctr" defTabSz="914400">
              <a:defRPr/>
            </a:pPr>
            <a:endParaRPr lang="en-US" sz="1800" kern="0">
              <a:solidFill>
                <a:prstClr val="black"/>
              </a:solidFill>
              <a:latin typeface="IBM Plex Sans" panose="020B0503050203000203" pitchFamily="34" charset="0"/>
            </a:endParaRPr>
          </a:p>
        </p:txBody>
      </p:sp>
      <p:cxnSp>
        <p:nvCxnSpPr>
          <p:cNvPr id="80" name="直線單箭頭接點 137">
            <a:extLst>
              <a:ext uri="{FF2B5EF4-FFF2-40B4-BE49-F238E27FC236}">
                <a16:creationId xmlns:a16="http://schemas.microsoft.com/office/drawing/2014/main" id="{F206DC27-3A31-D345-B8A5-B17F1B16EA58}"/>
              </a:ext>
            </a:extLst>
          </p:cNvPr>
          <p:cNvCxnSpPr>
            <a:cxnSpLocks/>
            <a:stCxn id="95" idx="2"/>
          </p:cNvCxnSpPr>
          <p:nvPr/>
        </p:nvCxnSpPr>
        <p:spPr>
          <a:xfrm>
            <a:off x="1391112" y="3058075"/>
            <a:ext cx="5626" cy="1180343"/>
          </a:xfrm>
          <a:prstGeom prst="straightConnector1">
            <a:avLst/>
          </a:prstGeom>
          <a:noFill/>
          <a:ln w="12700" cap="flat" cmpd="sng" algn="ctr">
            <a:solidFill>
              <a:srgbClr val="5B9BD5"/>
            </a:solidFill>
            <a:prstDash val="dash"/>
            <a:miter lim="800000"/>
            <a:headEnd type="oval"/>
            <a:tailEnd type="oval"/>
          </a:ln>
          <a:effectLst/>
        </p:spPr>
      </p:cxnSp>
      <p:cxnSp>
        <p:nvCxnSpPr>
          <p:cNvPr id="81" name="直線單箭頭接點 140">
            <a:extLst>
              <a:ext uri="{FF2B5EF4-FFF2-40B4-BE49-F238E27FC236}">
                <a16:creationId xmlns:a16="http://schemas.microsoft.com/office/drawing/2014/main" id="{66791AEA-5CD2-EA46-BFA4-6FEB669F4ED3}"/>
              </a:ext>
            </a:extLst>
          </p:cNvPr>
          <p:cNvCxnSpPr>
            <a:cxnSpLocks/>
            <a:stCxn id="62" idx="2"/>
          </p:cNvCxnSpPr>
          <p:nvPr/>
        </p:nvCxnSpPr>
        <p:spPr>
          <a:xfrm>
            <a:off x="5768289" y="3578725"/>
            <a:ext cx="24483" cy="731019"/>
          </a:xfrm>
          <a:prstGeom prst="straightConnector1">
            <a:avLst/>
          </a:prstGeom>
          <a:noFill/>
          <a:ln w="12700" cap="flat" cmpd="sng" algn="ctr">
            <a:solidFill>
              <a:srgbClr val="5B9BD5"/>
            </a:solidFill>
            <a:prstDash val="dash"/>
            <a:miter lim="800000"/>
            <a:headEnd type="oval"/>
            <a:tailEnd type="oval"/>
          </a:ln>
          <a:effectLst/>
        </p:spPr>
      </p:cxnSp>
      <p:sp>
        <p:nvSpPr>
          <p:cNvPr id="82" name="左中括弧 81">
            <a:extLst>
              <a:ext uri="{FF2B5EF4-FFF2-40B4-BE49-F238E27FC236}">
                <a16:creationId xmlns:a16="http://schemas.microsoft.com/office/drawing/2014/main" id="{C2A233C2-5825-E748-85AC-4B6088BAF012}"/>
              </a:ext>
            </a:extLst>
          </p:cNvPr>
          <p:cNvSpPr/>
          <p:nvPr/>
        </p:nvSpPr>
        <p:spPr>
          <a:xfrm rot="5400000">
            <a:off x="5031826" y="-68374"/>
            <a:ext cx="267173" cy="5616000"/>
          </a:xfrm>
          <a:prstGeom prst="leftBracket">
            <a:avLst/>
          </a:prstGeom>
          <a:noFill/>
          <a:ln w="12700" cap="flat" cmpd="sng" algn="ctr">
            <a:solidFill>
              <a:srgbClr val="5B9BD5"/>
            </a:solidFill>
            <a:prstDash val="dash"/>
            <a:miter lim="800000"/>
            <a:headEnd type="oval"/>
            <a:tailEnd type="oval"/>
          </a:ln>
          <a:effectLst/>
        </p:spPr>
        <p:txBody>
          <a:bodyPr rtlCol="0" anchor="ctr"/>
          <a:lstStyle/>
          <a:p>
            <a:pPr algn="ctr" defTabSz="914400">
              <a:defRPr/>
            </a:pPr>
            <a:endParaRPr lang="en-US" sz="1800" kern="0">
              <a:solidFill>
                <a:prstClr val="black"/>
              </a:solidFill>
              <a:latin typeface="IBM Plex Sans" panose="020B0503050203000203" pitchFamily="34" charset="0"/>
            </a:endParaRPr>
          </a:p>
        </p:txBody>
      </p:sp>
      <p:sp>
        <p:nvSpPr>
          <p:cNvPr id="83" name="左中括弧 82">
            <a:extLst>
              <a:ext uri="{FF2B5EF4-FFF2-40B4-BE49-F238E27FC236}">
                <a16:creationId xmlns:a16="http://schemas.microsoft.com/office/drawing/2014/main" id="{DE2DA061-FDAF-EF4B-A085-C7DAD379A3BA}"/>
              </a:ext>
            </a:extLst>
          </p:cNvPr>
          <p:cNvSpPr/>
          <p:nvPr/>
        </p:nvSpPr>
        <p:spPr>
          <a:xfrm rot="16200000">
            <a:off x="6469421" y="-414073"/>
            <a:ext cx="1519782" cy="13387864"/>
          </a:xfrm>
          <a:prstGeom prst="leftBracket">
            <a:avLst/>
          </a:prstGeom>
          <a:noFill/>
          <a:ln w="12700" cap="flat" cmpd="sng" algn="ctr">
            <a:solidFill>
              <a:srgbClr val="5B9BD5"/>
            </a:solidFill>
            <a:prstDash val="dash"/>
            <a:miter lim="800000"/>
            <a:headEnd type="oval"/>
            <a:tailEnd type="oval"/>
          </a:ln>
          <a:effectLst/>
        </p:spPr>
        <p:txBody>
          <a:bodyPr rtlCol="0" anchor="ctr"/>
          <a:lstStyle/>
          <a:p>
            <a:pPr algn="ctr" defTabSz="914400">
              <a:defRPr/>
            </a:pPr>
            <a:endParaRPr lang="en-US" sz="1800" kern="0">
              <a:solidFill>
                <a:prstClr val="black"/>
              </a:solidFill>
              <a:latin typeface="IBM Plex Sans" panose="020B0503050203000203" pitchFamily="34" charset="0"/>
            </a:endParaRPr>
          </a:p>
        </p:txBody>
      </p:sp>
      <p:cxnSp>
        <p:nvCxnSpPr>
          <p:cNvPr id="84" name="直線單箭頭接點 145">
            <a:extLst>
              <a:ext uri="{FF2B5EF4-FFF2-40B4-BE49-F238E27FC236}">
                <a16:creationId xmlns:a16="http://schemas.microsoft.com/office/drawing/2014/main" id="{23CD0F4C-99EB-DD45-84DE-B771AAEAA40C}"/>
              </a:ext>
            </a:extLst>
          </p:cNvPr>
          <p:cNvCxnSpPr>
            <a:cxnSpLocks/>
          </p:cNvCxnSpPr>
          <p:nvPr/>
        </p:nvCxnSpPr>
        <p:spPr>
          <a:xfrm>
            <a:off x="7764725" y="5462938"/>
            <a:ext cx="0" cy="353587"/>
          </a:xfrm>
          <a:prstGeom prst="straightConnector1">
            <a:avLst/>
          </a:prstGeom>
          <a:noFill/>
          <a:ln w="12700" cap="flat" cmpd="sng" algn="ctr">
            <a:solidFill>
              <a:srgbClr val="5B9BD5"/>
            </a:solidFill>
            <a:prstDash val="dash"/>
            <a:miter lim="800000"/>
            <a:headEnd type="oval"/>
            <a:tailEnd type="oval"/>
          </a:ln>
          <a:effectLst/>
        </p:spPr>
      </p:cxnSp>
      <p:cxnSp>
        <p:nvCxnSpPr>
          <p:cNvPr id="85" name="直線單箭頭接點 147">
            <a:extLst>
              <a:ext uri="{FF2B5EF4-FFF2-40B4-BE49-F238E27FC236}">
                <a16:creationId xmlns:a16="http://schemas.microsoft.com/office/drawing/2014/main" id="{8666FF46-79E2-CA42-B789-C43A5AB2AAEF}"/>
              </a:ext>
            </a:extLst>
          </p:cNvPr>
          <p:cNvCxnSpPr>
            <a:cxnSpLocks/>
          </p:cNvCxnSpPr>
          <p:nvPr/>
        </p:nvCxnSpPr>
        <p:spPr>
          <a:xfrm>
            <a:off x="9886938" y="5467791"/>
            <a:ext cx="0" cy="353587"/>
          </a:xfrm>
          <a:prstGeom prst="straightConnector1">
            <a:avLst/>
          </a:prstGeom>
          <a:noFill/>
          <a:ln w="12700" cap="flat" cmpd="sng" algn="ctr">
            <a:solidFill>
              <a:srgbClr val="5B9BD5"/>
            </a:solidFill>
            <a:prstDash val="dash"/>
            <a:miter lim="800000"/>
            <a:headEnd type="oval"/>
            <a:tailEnd type="oval"/>
          </a:ln>
          <a:effectLst/>
        </p:spPr>
      </p:cxnSp>
      <p:sp>
        <p:nvSpPr>
          <p:cNvPr id="86" name="左中括弧 85">
            <a:extLst>
              <a:ext uri="{FF2B5EF4-FFF2-40B4-BE49-F238E27FC236}">
                <a16:creationId xmlns:a16="http://schemas.microsoft.com/office/drawing/2014/main" id="{769CA33A-1B78-E347-92F2-3126F7CEC4E1}"/>
              </a:ext>
            </a:extLst>
          </p:cNvPr>
          <p:cNvSpPr/>
          <p:nvPr/>
        </p:nvSpPr>
        <p:spPr>
          <a:xfrm rot="5400000">
            <a:off x="10166686" y="925566"/>
            <a:ext cx="267173" cy="6480000"/>
          </a:xfrm>
          <a:prstGeom prst="leftBracket">
            <a:avLst/>
          </a:prstGeom>
          <a:noFill/>
          <a:ln w="12700" cap="flat" cmpd="sng" algn="ctr">
            <a:solidFill>
              <a:srgbClr val="5B9BD5"/>
            </a:solidFill>
            <a:prstDash val="dash"/>
            <a:miter lim="800000"/>
            <a:headEnd type="oval"/>
            <a:tailEnd type="oval"/>
          </a:ln>
          <a:effectLst/>
        </p:spPr>
        <p:txBody>
          <a:bodyPr rtlCol="0" anchor="ctr"/>
          <a:lstStyle/>
          <a:p>
            <a:pPr algn="ctr" defTabSz="914400">
              <a:defRPr/>
            </a:pPr>
            <a:endParaRPr lang="en-US" sz="1800" kern="0">
              <a:solidFill>
                <a:prstClr val="black"/>
              </a:solidFill>
              <a:latin typeface="IBM Plex Sans" panose="020B0503050203000203" pitchFamily="34" charset="0"/>
            </a:endParaRPr>
          </a:p>
        </p:txBody>
      </p:sp>
      <p:cxnSp>
        <p:nvCxnSpPr>
          <p:cNvPr id="87" name="直線單箭頭接點 151">
            <a:extLst>
              <a:ext uri="{FF2B5EF4-FFF2-40B4-BE49-F238E27FC236}">
                <a16:creationId xmlns:a16="http://schemas.microsoft.com/office/drawing/2014/main" id="{67AF9C57-4696-904D-B849-85C8DC8749F3}"/>
              </a:ext>
            </a:extLst>
          </p:cNvPr>
          <p:cNvCxnSpPr>
            <a:cxnSpLocks/>
          </p:cNvCxnSpPr>
          <p:nvPr/>
        </p:nvCxnSpPr>
        <p:spPr>
          <a:xfrm>
            <a:off x="6482149" y="3928762"/>
            <a:ext cx="0" cy="353587"/>
          </a:xfrm>
          <a:prstGeom prst="straightConnector1">
            <a:avLst/>
          </a:prstGeom>
          <a:noFill/>
          <a:ln w="12700" cap="flat" cmpd="sng" algn="ctr">
            <a:solidFill>
              <a:srgbClr val="5B9BD5"/>
            </a:solidFill>
            <a:prstDash val="dash"/>
            <a:miter lim="800000"/>
            <a:headEnd type="oval"/>
            <a:tailEnd type="oval"/>
          </a:ln>
          <a:effectLst/>
        </p:spPr>
      </p:cxnSp>
      <p:grpSp>
        <p:nvGrpSpPr>
          <p:cNvPr id="88" name="群組 87">
            <a:extLst>
              <a:ext uri="{FF2B5EF4-FFF2-40B4-BE49-F238E27FC236}">
                <a16:creationId xmlns:a16="http://schemas.microsoft.com/office/drawing/2014/main" id="{B2A08FBC-C762-2D47-84AA-A2D785FBD5E3}"/>
              </a:ext>
            </a:extLst>
          </p:cNvPr>
          <p:cNvGrpSpPr/>
          <p:nvPr/>
        </p:nvGrpSpPr>
        <p:grpSpPr>
          <a:xfrm>
            <a:off x="11700330" y="7073729"/>
            <a:ext cx="1500856" cy="862470"/>
            <a:chOff x="8526555" y="1754276"/>
            <a:chExt cx="1250713" cy="718724"/>
          </a:xfrm>
        </p:grpSpPr>
        <p:sp>
          <p:nvSpPr>
            <p:cNvPr id="89" name="文字方塊 88">
              <a:extLst>
                <a:ext uri="{FF2B5EF4-FFF2-40B4-BE49-F238E27FC236}">
                  <a16:creationId xmlns:a16="http://schemas.microsoft.com/office/drawing/2014/main" id="{5422AEDB-B54C-CA49-AACD-71FAD7814A44}"/>
                </a:ext>
              </a:extLst>
            </p:cNvPr>
            <p:cNvSpPr txBox="1"/>
            <p:nvPr/>
          </p:nvSpPr>
          <p:spPr>
            <a:xfrm>
              <a:off x="8700506" y="2180613"/>
              <a:ext cx="869897"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日誌管理</a:t>
              </a:r>
              <a:endParaRPr lang="en-US" sz="1680" kern="0" dirty="0">
                <a:solidFill>
                  <a:prstClr val="black"/>
                </a:solidFill>
                <a:latin typeface="IBM Plex Sans" panose="020B0503050203000203" pitchFamily="34" charset="0"/>
              </a:endParaRPr>
            </a:p>
          </p:txBody>
        </p:sp>
        <p:grpSp>
          <p:nvGrpSpPr>
            <p:cNvPr id="90" name="群組 89">
              <a:extLst>
                <a:ext uri="{FF2B5EF4-FFF2-40B4-BE49-F238E27FC236}">
                  <a16:creationId xmlns:a16="http://schemas.microsoft.com/office/drawing/2014/main" id="{F51C83F4-DF30-4747-A5B2-A935318C3771}"/>
                </a:ext>
              </a:extLst>
            </p:cNvPr>
            <p:cNvGrpSpPr/>
            <p:nvPr/>
          </p:nvGrpSpPr>
          <p:grpSpPr>
            <a:xfrm>
              <a:off x="8526555" y="1754276"/>
              <a:ext cx="1250713" cy="432000"/>
              <a:chOff x="8633464" y="1754276"/>
              <a:chExt cx="1250713" cy="432000"/>
            </a:xfrm>
          </p:grpSpPr>
          <p:pic>
            <p:nvPicPr>
              <p:cNvPr id="91" name="圖片 90">
                <a:extLst>
                  <a:ext uri="{FF2B5EF4-FFF2-40B4-BE49-F238E27FC236}">
                    <a16:creationId xmlns:a16="http://schemas.microsoft.com/office/drawing/2014/main" id="{5E90A263-5464-4A4F-9514-07FA63F7BA41}"/>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8633464" y="1754276"/>
                <a:ext cx="432000" cy="432000"/>
              </a:xfrm>
              <a:prstGeom prst="rect">
                <a:avLst/>
              </a:prstGeom>
            </p:spPr>
          </p:pic>
          <p:pic>
            <p:nvPicPr>
              <p:cNvPr id="92" name="圖片 91" descr="一張含有 向量圖形 的圖片&#10;&#10;描述是以高可信度產生">
                <a:extLst>
                  <a:ext uri="{FF2B5EF4-FFF2-40B4-BE49-F238E27FC236}">
                    <a16:creationId xmlns:a16="http://schemas.microsoft.com/office/drawing/2014/main" id="{61DD738B-D611-FA4A-8263-BF91E170EB6A}"/>
                  </a:ext>
                </a:extLst>
              </p:cNvPr>
              <p:cNvPicPr>
                <a:picLocks noChangeAspect="1"/>
              </p:cNvPicPr>
              <p:nvPr/>
            </p:nvPicPr>
            <p:blipFill rotWithShape="1">
              <a:blip r:embed="rId35" cstate="print">
                <a:extLst>
                  <a:ext uri="{28A0092B-C50C-407E-A947-70E740481C1C}">
                    <a14:useLocalDpi xmlns:a14="http://schemas.microsoft.com/office/drawing/2010/main" val="0"/>
                  </a:ext>
                </a:extLst>
              </a:blip>
              <a:srcRect l="29083" t="10658" r="29217" b="40983"/>
              <a:stretch/>
            </p:blipFill>
            <p:spPr>
              <a:xfrm>
                <a:off x="9477001" y="1754276"/>
                <a:ext cx="407176" cy="432000"/>
              </a:xfrm>
              <a:prstGeom prst="rect">
                <a:avLst/>
              </a:prstGeom>
            </p:spPr>
          </p:pic>
          <p:pic>
            <p:nvPicPr>
              <p:cNvPr id="93" name="圖片 92">
                <a:extLst>
                  <a:ext uri="{FF2B5EF4-FFF2-40B4-BE49-F238E27FC236}">
                    <a16:creationId xmlns:a16="http://schemas.microsoft.com/office/drawing/2014/main" id="{09775EA2-FFA8-BF4A-BFA1-B2CA67147297}"/>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9075695" y="1754276"/>
                <a:ext cx="391074" cy="432000"/>
              </a:xfrm>
              <a:prstGeom prst="rect">
                <a:avLst/>
              </a:prstGeom>
            </p:spPr>
          </p:pic>
        </p:grpSp>
      </p:grpSp>
      <p:grpSp>
        <p:nvGrpSpPr>
          <p:cNvPr id="94" name="群組 93">
            <a:extLst>
              <a:ext uri="{FF2B5EF4-FFF2-40B4-BE49-F238E27FC236}">
                <a16:creationId xmlns:a16="http://schemas.microsoft.com/office/drawing/2014/main" id="{A5CE842B-BFF3-524A-BA50-10E0E2189291}"/>
              </a:ext>
            </a:extLst>
          </p:cNvPr>
          <p:cNvGrpSpPr/>
          <p:nvPr/>
        </p:nvGrpSpPr>
        <p:grpSpPr>
          <a:xfrm>
            <a:off x="823009" y="2289129"/>
            <a:ext cx="1175701" cy="768946"/>
            <a:chOff x="691864" y="2032160"/>
            <a:chExt cx="979753" cy="640787"/>
          </a:xfrm>
        </p:grpSpPr>
        <p:sp>
          <p:nvSpPr>
            <p:cNvPr id="95" name="文字方塊 94">
              <a:extLst>
                <a:ext uri="{FF2B5EF4-FFF2-40B4-BE49-F238E27FC236}">
                  <a16:creationId xmlns:a16="http://schemas.microsoft.com/office/drawing/2014/main" id="{7406266A-8A2D-8648-97BC-85597DAB9DC0}"/>
                </a:ext>
              </a:extLst>
            </p:cNvPr>
            <p:cNvSpPr txBox="1"/>
            <p:nvPr/>
          </p:nvSpPr>
          <p:spPr>
            <a:xfrm>
              <a:off x="730335" y="2380560"/>
              <a:ext cx="869898"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協作設計</a:t>
              </a:r>
              <a:endParaRPr lang="en-US" sz="1680" kern="0" dirty="0">
                <a:solidFill>
                  <a:prstClr val="black"/>
                </a:solidFill>
                <a:latin typeface="IBM Plex Sans" panose="020B0503050203000203" pitchFamily="34" charset="0"/>
              </a:endParaRPr>
            </a:p>
          </p:txBody>
        </p:sp>
        <p:pic>
          <p:nvPicPr>
            <p:cNvPr id="96" name="圖片 95">
              <a:extLst>
                <a:ext uri="{FF2B5EF4-FFF2-40B4-BE49-F238E27FC236}">
                  <a16:creationId xmlns:a16="http://schemas.microsoft.com/office/drawing/2014/main" id="{16D7C3EB-C8F2-7A46-8B2A-E83A53EE5C7C}"/>
                </a:ext>
              </a:extLst>
            </p:cNvPr>
            <p:cNvPicPr>
              <a:picLocks noChangeAspect="1"/>
            </p:cNvPicPr>
            <p:nvPr/>
          </p:nvPicPr>
          <p:blipFill rotWithShape="1">
            <a:blip r:embed="rId37" cstate="print">
              <a:extLst>
                <a:ext uri="{28A0092B-C50C-407E-A947-70E740481C1C}">
                  <a14:useLocalDpi xmlns:a14="http://schemas.microsoft.com/office/drawing/2010/main" val="0"/>
                </a:ext>
              </a:extLst>
            </a:blip>
            <a:srcRect t="30750" b="32506"/>
            <a:stretch/>
          </p:blipFill>
          <p:spPr>
            <a:xfrm>
              <a:off x="691864" y="2032160"/>
              <a:ext cx="979753" cy="360000"/>
            </a:xfrm>
            <a:prstGeom prst="rect">
              <a:avLst/>
            </a:prstGeom>
          </p:spPr>
        </p:pic>
      </p:grpSp>
      <p:grpSp>
        <p:nvGrpSpPr>
          <p:cNvPr id="97" name="群組 96">
            <a:extLst>
              <a:ext uri="{FF2B5EF4-FFF2-40B4-BE49-F238E27FC236}">
                <a16:creationId xmlns:a16="http://schemas.microsoft.com/office/drawing/2014/main" id="{85BBDF6C-94CB-7D46-AE62-A73737234317}"/>
              </a:ext>
            </a:extLst>
          </p:cNvPr>
          <p:cNvGrpSpPr/>
          <p:nvPr/>
        </p:nvGrpSpPr>
        <p:grpSpPr>
          <a:xfrm>
            <a:off x="7307970" y="685800"/>
            <a:ext cx="1832061" cy="457200"/>
            <a:chOff x="7296586" y="633015"/>
            <a:chExt cx="1832061" cy="457200"/>
          </a:xfrm>
        </p:grpSpPr>
        <p:sp>
          <p:nvSpPr>
            <p:cNvPr id="98" name="橢圓 97">
              <a:extLst>
                <a:ext uri="{FF2B5EF4-FFF2-40B4-BE49-F238E27FC236}">
                  <a16:creationId xmlns:a16="http://schemas.microsoft.com/office/drawing/2014/main" id="{C2FF91C0-19A2-1C49-8A71-48B4AB54180D}"/>
                </a:ext>
              </a:extLst>
            </p:cNvPr>
            <p:cNvSpPr/>
            <p:nvPr/>
          </p:nvSpPr>
          <p:spPr>
            <a:xfrm>
              <a:off x="8672830" y="633015"/>
              <a:ext cx="455817" cy="457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99" name="文字方塊 98">
              <a:extLst>
                <a:ext uri="{FF2B5EF4-FFF2-40B4-BE49-F238E27FC236}">
                  <a16:creationId xmlns:a16="http://schemas.microsoft.com/office/drawing/2014/main" id="{5A99C601-EF9D-E548-AA9F-1E09D0E5F64E}"/>
                </a:ext>
              </a:extLst>
            </p:cNvPr>
            <p:cNvSpPr txBox="1"/>
            <p:nvPr/>
          </p:nvSpPr>
          <p:spPr>
            <a:xfrm>
              <a:off x="7296586" y="652814"/>
              <a:ext cx="1424867" cy="423721"/>
            </a:xfrm>
            <a:prstGeom prst="rect">
              <a:avLst/>
            </a:prstGeom>
          </p:spPr>
          <p:txBody>
            <a:bodyPr wrap="none" lIns="91440" tIns="45720" rIns="91440" bIns="45720" rtlCol="0">
              <a:noAutofit/>
            </a:bodyPr>
            <a:lstStyle/>
            <a:p>
              <a:pPr>
                <a:lnSpc>
                  <a:spcPct val="105000"/>
                </a:lnSpc>
                <a:spcBef>
                  <a:spcPts val="1000"/>
                </a:spcBef>
              </a:pPr>
              <a:r>
                <a:rPr kumimoji="1" lang="en-US" altLang="zh-TW" sz="2000" dirty="0">
                  <a:solidFill>
                    <a:schemeClr val="tx1"/>
                  </a:solidFill>
                  <a:latin typeface="+mn-lt"/>
                  <a:ea typeface="IBM Plex Sans" charset="0"/>
                  <a:cs typeface="IBM Plex Sans" charset="0"/>
                </a:rPr>
                <a:t>Must-Have</a:t>
              </a:r>
              <a:endParaRPr kumimoji="1" lang="zh-TW" altLang="en-US" sz="2000" dirty="0" err="1">
                <a:solidFill>
                  <a:schemeClr val="tx1"/>
                </a:solidFill>
                <a:latin typeface="+mn-lt"/>
                <a:ea typeface="IBM Plex Sans" charset="0"/>
                <a:cs typeface="IBM Plex Sans" charset="0"/>
              </a:endParaRPr>
            </a:p>
          </p:txBody>
        </p:sp>
      </p:grpSp>
      <p:grpSp>
        <p:nvGrpSpPr>
          <p:cNvPr id="100" name="群組 99">
            <a:extLst>
              <a:ext uri="{FF2B5EF4-FFF2-40B4-BE49-F238E27FC236}">
                <a16:creationId xmlns:a16="http://schemas.microsoft.com/office/drawing/2014/main" id="{3837B48F-2AAF-F043-851D-63CB2470F028}"/>
              </a:ext>
            </a:extLst>
          </p:cNvPr>
          <p:cNvGrpSpPr/>
          <p:nvPr/>
        </p:nvGrpSpPr>
        <p:grpSpPr>
          <a:xfrm>
            <a:off x="9634405" y="691179"/>
            <a:ext cx="2140433" cy="457200"/>
            <a:chOff x="12307446" y="1201751"/>
            <a:chExt cx="2140433" cy="457200"/>
          </a:xfrm>
        </p:grpSpPr>
        <p:sp>
          <p:nvSpPr>
            <p:cNvPr id="101" name="橢圓 100">
              <a:extLst>
                <a:ext uri="{FF2B5EF4-FFF2-40B4-BE49-F238E27FC236}">
                  <a16:creationId xmlns:a16="http://schemas.microsoft.com/office/drawing/2014/main" id="{585E4760-E047-B241-8D7E-AC1D55D86DB5}"/>
                </a:ext>
              </a:extLst>
            </p:cNvPr>
            <p:cNvSpPr/>
            <p:nvPr/>
          </p:nvSpPr>
          <p:spPr>
            <a:xfrm>
              <a:off x="13992062" y="1201751"/>
              <a:ext cx="455817" cy="457200"/>
            </a:xfrm>
            <a:prstGeom prst="ellipse">
              <a:avLst/>
            </a:prstGeom>
            <a:solidFill>
              <a:srgbClr val="9EC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02" name="文字方塊 101">
              <a:extLst>
                <a:ext uri="{FF2B5EF4-FFF2-40B4-BE49-F238E27FC236}">
                  <a16:creationId xmlns:a16="http://schemas.microsoft.com/office/drawing/2014/main" id="{391654EA-F2DB-664C-B292-DD4485E13C87}"/>
                </a:ext>
              </a:extLst>
            </p:cNvPr>
            <p:cNvSpPr txBox="1"/>
            <p:nvPr/>
          </p:nvSpPr>
          <p:spPr>
            <a:xfrm>
              <a:off x="12307446" y="1223391"/>
              <a:ext cx="1591434" cy="423721"/>
            </a:xfrm>
            <a:prstGeom prst="rect">
              <a:avLst/>
            </a:prstGeom>
          </p:spPr>
          <p:txBody>
            <a:bodyPr wrap="none" lIns="91440" tIns="45720" rIns="91440" bIns="45720" rtlCol="0">
              <a:noAutofit/>
            </a:bodyPr>
            <a:lstStyle/>
            <a:p>
              <a:pPr>
                <a:lnSpc>
                  <a:spcPct val="105000"/>
                </a:lnSpc>
                <a:spcBef>
                  <a:spcPts val="1000"/>
                </a:spcBef>
              </a:pPr>
              <a:r>
                <a:rPr kumimoji="1" lang="en-US" altLang="zh-TW" sz="2000" dirty="0">
                  <a:solidFill>
                    <a:schemeClr val="tx1"/>
                  </a:solidFill>
                  <a:latin typeface="+mn-lt"/>
                  <a:ea typeface="IBM Plex Sans" charset="0"/>
                  <a:cs typeface="IBM Plex Sans" charset="0"/>
                </a:rPr>
                <a:t>Nice-To-Have</a:t>
              </a:r>
              <a:endParaRPr kumimoji="1" lang="zh-TW" altLang="en-US" sz="2000" dirty="0" err="1">
                <a:solidFill>
                  <a:schemeClr val="tx1"/>
                </a:solidFill>
                <a:latin typeface="+mn-lt"/>
                <a:ea typeface="IBM Plex Sans" charset="0"/>
                <a:cs typeface="IBM Plex Sans" charset="0"/>
              </a:endParaRPr>
            </a:p>
          </p:txBody>
        </p:sp>
      </p:grpSp>
      <p:sp>
        <p:nvSpPr>
          <p:cNvPr id="103" name="橢圓 102">
            <a:extLst>
              <a:ext uri="{FF2B5EF4-FFF2-40B4-BE49-F238E27FC236}">
                <a16:creationId xmlns:a16="http://schemas.microsoft.com/office/drawing/2014/main" id="{6DE2D2F3-ED20-4C4E-9C88-062A13804D68}"/>
              </a:ext>
            </a:extLst>
          </p:cNvPr>
          <p:cNvSpPr/>
          <p:nvPr/>
        </p:nvSpPr>
        <p:spPr>
          <a:xfrm>
            <a:off x="4800960" y="1600200"/>
            <a:ext cx="136800" cy="136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04" name="橢圓 103">
            <a:extLst>
              <a:ext uri="{FF2B5EF4-FFF2-40B4-BE49-F238E27FC236}">
                <a16:creationId xmlns:a16="http://schemas.microsoft.com/office/drawing/2014/main" id="{B94617C9-8C31-F445-96FA-E4700E5E1F71}"/>
              </a:ext>
            </a:extLst>
          </p:cNvPr>
          <p:cNvSpPr/>
          <p:nvPr/>
        </p:nvSpPr>
        <p:spPr>
          <a:xfrm>
            <a:off x="2697840" y="2926080"/>
            <a:ext cx="136800" cy="136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05" name="橢圓 104">
            <a:extLst>
              <a:ext uri="{FF2B5EF4-FFF2-40B4-BE49-F238E27FC236}">
                <a16:creationId xmlns:a16="http://schemas.microsoft.com/office/drawing/2014/main" id="{E6690BD9-3842-B840-86A5-BDC2DC846DE0}"/>
              </a:ext>
            </a:extLst>
          </p:cNvPr>
          <p:cNvSpPr/>
          <p:nvPr/>
        </p:nvSpPr>
        <p:spPr>
          <a:xfrm>
            <a:off x="4088116" y="3017880"/>
            <a:ext cx="136800" cy="136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06" name="橢圓 105">
            <a:extLst>
              <a:ext uri="{FF2B5EF4-FFF2-40B4-BE49-F238E27FC236}">
                <a16:creationId xmlns:a16="http://schemas.microsoft.com/office/drawing/2014/main" id="{B6DCB43B-AE93-A341-A961-6D32BEAD49B3}"/>
              </a:ext>
            </a:extLst>
          </p:cNvPr>
          <p:cNvSpPr/>
          <p:nvPr/>
        </p:nvSpPr>
        <p:spPr>
          <a:xfrm>
            <a:off x="3932280" y="5636844"/>
            <a:ext cx="136800" cy="136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07" name="橢圓 106">
            <a:extLst>
              <a:ext uri="{FF2B5EF4-FFF2-40B4-BE49-F238E27FC236}">
                <a16:creationId xmlns:a16="http://schemas.microsoft.com/office/drawing/2014/main" id="{526A54D4-86D0-684A-86A3-5C792675C679}"/>
              </a:ext>
            </a:extLst>
          </p:cNvPr>
          <p:cNvSpPr/>
          <p:nvPr/>
        </p:nvSpPr>
        <p:spPr>
          <a:xfrm>
            <a:off x="4937760" y="2835000"/>
            <a:ext cx="136800" cy="136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08" name="橢圓 107">
            <a:extLst>
              <a:ext uri="{FF2B5EF4-FFF2-40B4-BE49-F238E27FC236}">
                <a16:creationId xmlns:a16="http://schemas.microsoft.com/office/drawing/2014/main" id="{C3FD417F-D043-1048-8417-149202C2A503}"/>
              </a:ext>
            </a:extLst>
          </p:cNvPr>
          <p:cNvSpPr/>
          <p:nvPr/>
        </p:nvSpPr>
        <p:spPr>
          <a:xfrm>
            <a:off x="7132680" y="3063240"/>
            <a:ext cx="136800" cy="136800"/>
          </a:xfrm>
          <a:prstGeom prst="ellipse">
            <a:avLst/>
          </a:prstGeom>
          <a:solidFill>
            <a:srgbClr val="9EC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09" name="橢圓 108">
            <a:extLst>
              <a:ext uri="{FF2B5EF4-FFF2-40B4-BE49-F238E27FC236}">
                <a16:creationId xmlns:a16="http://schemas.microsoft.com/office/drawing/2014/main" id="{747572B6-E86A-1443-B1E2-19C8817ADB77}"/>
              </a:ext>
            </a:extLst>
          </p:cNvPr>
          <p:cNvSpPr/>
          <p:nvPr/>
        </p:nvSpPr>
        <p:spPr>
          <a:xfrm>
            <a:off x="640080" y="2342276"/>
            <a:ext cx="136800" cy="136800"/>
          </a:xfrm>
          <a:prstGeom prst="ellipse">
            <a:avLst/>
          </a:prstGeom>
          <a:solidFill>
            <a:srgbClr val="9EC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10" name="橢圓 109">
            <a:extLst>
              <a:ext uri="{FF2B5EF4-FFF2-40B4-BE49-F238E27FC236}">
                <a16:creationId xmlns:a16="http://schemas.microsoft.com/office/drawing/2014/main" id="{0180FC15-2584-C941-A971-6F5502E4B6A9}"/>
              </a:ext>
            </a:extLst>
          </p:cNvPr>
          <p:cNvSpPr/>
          <p:nvPr/>
        </p:nvSpPr>
        <p:spPr>
          <a:xfrm>
            <a:off x="9327240" y="2834640"/>
            <a:ext cx="136800" cy="136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11" name="橢圓 110">
            <a:extLst>
              <a:ext uri="{FF2B5EF4-FFF2-40B4-BE49-F238E27FC236}">
                <a16:creationId xmlns:a16="http://schemas.microsoft.com/office/drawing/2014/main" id="{20BB6EFC-DAF2-0B4A-91E3-5AC90ACAF425}"/>
              </a:ext>
            </a:extLst>
          </p:cNvPr>
          <p:cNvSpPr/>
          <p:nvPr/>
        </p:nvSpPr>
        <p:spPr>
          <a:xfrm>
            <a:off x="10508904" y="2834640"/>
            <a:ext cx="136800" cy="136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12" name="橢圓 111">
            <a:extLst>
              <a:ext uri="{FF2B5EF4-FFF2-40B4-BE49-F238E27FC236}">
                <a16:creationId xmlns:a16="http://schemas.microsoft.com/office/drawing/2014/main" id="{08355E16-A368-0A4A-BD09-A724809D8DC1}"/>
              </a:ext>
            </a:extLst>
          </p:cNvPr>
          <p:cNvSpPr/>
          <p:nvPr/>
        </p:nvSpPr>
        <p:spPr>
          <a:xfrm>
            <a:off x="11959530" y="2834640"/>
            <a:ext cx="136800" cy="136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13" name="橢圓 112">
            <a:extLst>
              <a:ext uri="{FF2B5EF4-FFF2-40B4-BE49-F238E27FC236}">
                <a16:creationId xmlns:a16="http://schemas.microsoft.com/office/drawing/2014/main" id="{82303E55-DC68-CF47-A733-F90469C92E8D}"/>
              </a:ext>
            </a:extLst>
          </p:cNvPr>
          <p:cNvSpPr/>
          <p:nvPr/>
        </p:nvSpPr>
        <p:spPr>
          <a:xfrm>
            <a:off x="9375459" y="5950097"/>
            <a:ext cx="136800" cy="136800"/>
          </a:xfrm>
          <a:prstGeom prst="ellipse">
            <a:avLst/>
          </a:prstGeom>
          <a:solidFill>
            <a:srgbClr val="9EC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14" name="橢圓 113">
            <a:extLst>
              <a:ext uri="{FF2B5EF4-FFF2-40B4-BE49-F238E27FC236}">
                <a16:creationId xmlns:a16="http://schemas.microsoft.com/office/drawing/2014/main" id="{C79E84AF-433C-214A-8D69-4602EEFF5D77}"/>
              </a:ext>
            </a:extLst>
          </p:cNvPr>
          <p:cNvSpPr/>
          <p:nvPr/>
        </p:nvSpPr>
        <p:spPr>
          <a:xfrm>
            <a:off x="7238432" y="5954047"/>
            <a:ext cx="136800" cy="136800"/>
          </a:xfrm>
          <a:prstGeom prst="ellipse">
            <a:avLst/>
          </a:prstGeom>
          <a:solidFill>
            <a:srgbClr val="9EC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15" name="橢圓 114">
            <a:extLst>
              <a:ext uri="{FF2B5EF4-FFF2-40B4-BE49-F238E27FC236}">
                <a16:creationId xmlns:a16="http://schemas.microsoft.com/office/drawing/2014/main" id="{A551FB1E-EE5D-DB40-AD49-2CA40A502132}"/>
              </a:ext>
            </a:extLst>
          </p:cNvPr>
          <p:cNvSpPr/>
          <p:nvPr/>
        </p:nvSpPr>
        <p:spPr>
          <a:xfrm>
            <a:off x="11531167" y="7106548"/>
            <a:ext cx="136800" cy="136800"/>
          </a:xfrm>
          <a:prstGeom prst="ellipse">
            <a:avLst/>
          </a:prstGeom>
          <a:solidFill>
            <a:srgbClr val="9EC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16" name="橢圓 115">
            <a:extLst>
              <a:ext uri="{FF2B5EF4-FFF2-40B4-BE49-F238E27FC236}">
                <a16:creationId xmlns:a16="http://schemas.microsoft.com/office/drawing/2014/main" id="{694F029A-C61B-F24F-9E02-0DE348A897A7}"/>
              </a:ext>
            </a:extLst>
          </p:cNvPr>
          <p:cNvSpPr/>
          <p:nvPr/>
        </p:nvSpPr>
        <p:spPr>
          <a:xfrm>
            <a:off x="7132680" y="7103497"/>
            <a:ext cx="136800" cy="136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17" name="橢圓 116">
            <a:extLst>
              <a:ext uri="{FF2B5EF4-FFF2-40B4-BE49-F238E27FC236}">
                <a16:creationId xmlns:a16="http://schemas.microsoft.com/office/drawing/2014/main" id="{2B4DC7D9-2056-DC44-BCF0-E748FD056CA7}"/>
              </a:ext>
            </a:extLst>
          </p:cNvPr>
          <p:cNvSpPr/>
          <p:nvPr/>
        </p:nvSpPr>
        <p:spPr>
          <a:xfrm>
            <a:off x="4646646" y="7108556"/>
            <a:ext cx="136800" cy="136800"/>
          </a:xfrm>
          <a:prstGeom prst="ellipse">
            <a:avLst/>
          </a:prstGeom>
          <a:solidFill>
            <a:srgbClr val="9EC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18" name="橢圓 117">
            <a:extLst>
              <a:ext uri="{FF2B5EF4-FFF2-40B4-BE49-F238E27FC236}">
                <a16:creationId xmlns:a16="http://schemas.microsoft.com/office/drawing/2014/main" id="{5789FE61-7FC0-A04B-93FB-0F4586BFB667}"/>
              </a:ext>
            </a:extLst>
          </p:cNvPr>
          <p:cNvSpPr/>
          <p:nvPr/>
        </p:nvSpPr>
        <p:spPr>
          <a:xfrm>
            <a:off x="2237041" y="7108239"/>
            <a:ext cx="136800" cy="136800"/>
          </a:xfrm>
          <a:prstGeom prst="ellipse">
            <a:avLst/>
          </a:prstGeom>
          <a:solidFill>
            <a:srgbClr val="9EC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19" name="橢圓 118">
            <a:extLst>
              <a:ext uri="{FF2B5EF4-FFF2-40B4-BE49-F238E27FC236}">
                <a16:creationId xmlns:a16="http://schemas.microsoft.com/office/drawing/2014/main" id="{C5D85946-4CC4-BD46-B488-EEF717195C49}"/>
              </a:ext>
            </a:extLst>
          </p:cNvPr>
          <p:cNvSpPr/>
          <p:nvPr/>
        </p:nvSpPr>
        <p:spPr>
          <a:xfrm>
            <a:off x="1036783" y="7103497"/>
            <a:ext cx="136800" cy="136800"/>
          </a:xfrm>
          <a:prstGeom prst="ellipse">
            <a:avLst/>
          </a:prstGeom>
          <a:solidFill>
            <a:srgbClr val="9EC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grpSp>
        <p:nvGrpSpPr>
          <p:cNvPr id="120" name="群組 119">
            <a:extLst>
              <a:ext uri="{FF2B5EF4-FFF2-40B4-BE49-F238E27FC236}">
                <a16:creationId xmlns:a16="http://schemas.microsoft.com/office/drawing/2014/main" id="{50FA157A-3342-BC41-8CD4-A2266ADA1114}"/>
              </a:ext>
            </a:extLst>
          </p:cNvPr>
          <p:cNvGrpSpPr/>
          <p:nvPr/>
        </p:nvGrpSpPr>
        <p:grpSpPr>
          <a:xfrm>
            <a:off x="2054383" y="5536049"/>
            <a:ext cx="907621" cy="1355580"/>
            <a:chOff x="2054383" y="5536049"/>
            <a:chExt cx="907621" cy="1355580"/>
          </a:xfrm>
        </p:grpSpPr>
        <p:pic>
          <p:nvPicPr>
            <p:cNvPr id="121" name="圖片 120">
              <a:extLst>
                <a:ext uri="{FF2B5EF4-FFF2-40B4-BE49-F238E27FC236}">
                  <a16:creationId xmlns:a16="http://schemas.microsoft.com/office/drawing/2014/main" id="{1E1DC5A5-4715-0144-9742-5C6A0E1490FC}"/>
                </a:ext>
              </a:extLst>
            </p:cNvPr>
            <p:cNvPicPr>
              <a:picLocks noChangeAspect="1"/>
            </p:cNvPicPr>
            <p:nvPr/>
          </p:nvPicPr>
          <p:blipFill>
            <a:blip r:embed="rId38"/>
            <a:stretch>
              <a:fillRect/>
            </a:stretch>
          </p:blipFill>
          <p:spPr>
            <a:xfrm>
              <a:off x="2293672" y="6086897"/>
              <a:ext cx="457107" cy="457107"/>
            </a:xfrm>
            <a:prstGeom prst="rect">
              <a:avLst/>
            </a:prstGeom>
          </p:spPr>
        </p:pic>
        <p:cxnSp>
          <p:nvCxnSpPr>
            <p:cNvPr id="122" name="直線單箭頭接點 131">
              <a:extLst>
                <a:ext uri="{FF2B5EF4-FFF2-40B4-BE49-F238E27FC236}">
                  <a16:creationId xmlns:a16="http://schemas.microsoft.com/office/drawing/2014/main" id="{299EDA51-B315-6342-9714-538F4C1DEF41}"/>
                </a:ext>
              </a:extLst>
            </p:cNvPr>
            <p:cNvCxnSpPr>
              <a:cxnSpLocks/>
            </p:cNvCxnSpPr>
            <p:nvPr/>
          </p:nvCxnSpPr>
          <p:spPr>
            <a:xfrm>
              <a:off x="2522225" y="5536049"/>
              <a:ext cx="0" cy="421488"/>
            </a:xfrm>
            <a:prstGeom prst="straightConnector1">
              <a:avLst/>
            </a:prstGeom>
            <a:noFill/>
            <a:ln w="12700" cap="flat" cmpd="sng" algn="ctr">
              <a:solidFill>
                <a:srgbClr val="5B9BD5"/>
              </a:solidFill>
              <a:prstDash val="dash"/>
              <a:miter lim="800000"/>
              <a:headEnd type="oval"/>
              <a:tailEnd type="oval"/>
            </a:ln>
            <a:effectLst/>
          </p:spPr>
        </p:cxnSp>
        <p:sp>
          <p:nvSpPr>
            <p:cNvPr id="123" name="文字方塊 122">
              <a:extLst>
                <a:ext uri="{FF2B5EF4-FFF2-40B4-BE49-F238E27FC236}">
                  <a16:creationId xmlns:a16="http://schemas.microsoft.com/office/drawing/2014/main" id="{DF7CEFFC-5F26-1541-A45B-D08EC73B7B6B}"/>
                </a:ext>
              </a:extLst>
            </p:cNvPr>
            <p:cNvSpPr txBox="1"/>
            <p:nvPr/>
          </p:nvSpPr>
          <p:spPr>
            <a:xfrm>
              <a:off x="2054383" y="6540764"/>
              <a:ext cx="907621" cy="350865"/>
            </a:xfrm>
            <a:prstGeom prst="rect">
              <a:avLst/>
            </a:prstGeom>
            <a:noFill/>
          </p:spPr>
          <p:txBody>
            <a:bodyPr wrap="none" rtlCol="0">
              <a:spAutoFit/>
            </a:bodyPr>
            <a:lstStyle/>
            <a:p>
              <a:pPr defTabSz="914400">
                <a:defRPr/>
              </a:pPr>
              <a:r>
                <a:rPr lang="en-US" altLang="zh-TW" sz="1680" kern="0" dirty="0">
                  <a:solidFill>
                    <a:prstClr val="black"/>
                  </a:solidFill>
                  <a:latin typeface="IBM Plex Sans" panose="020B0503050203000203" pitchFamily="34" charset="0"/>
                </a:rPr>
                <a:t>IDE Tool</a:t>
              </a:r>
              <a:endParaRPr lang="en-US" sz="1680" kern="0" dirty="0">
                <a:solidFill>
                  <a:prstClr val="black"/>
                </a:solidFill>
                <a:latin typeface="IBM Plex Sans" panose="020B0503050203000203" pitchFamily="34" charset="0"/>
              </a:endParaRPr>
            </a:p>
          </p:txBody>
        </p:sp>
      </p:grpSp>
    </p:spTree>
    <p:extLst>
      <p:ext uri="{BB962C8B-B14F-4D97-AF65-F5344CB8AC3E}">
        <p14:creationId xmlns:p14="http://schemas.microsoft.com/office/powerpoint/2010/main" val="12301029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字版面配置區 9">
            <a:extLst>
              <a:ext uri="{FF2B5EF4-FFF2-40B4-BE49-F238E27FC236}">
                <a16:creationId xmlns:a16="http://schemas.microsoft.com/office/drawing/2014/main" id="{9FD91FB3-48DE-3A41-BB7F-7A6DA3FBBAEC}"/>
              </a:ext>
            </a:extLst>
          </p:cNvPr>
          <p:cNvSpPr>
            <a:spLocks noGrp="1"/>
          </p:cNvSpPr>
          <p:nvPr>
            <p:ph type="body" sz="quarter" idx="14"/>
          </p:nvPr>
        </p:nvSpPr>
        <p:spPr/>
        <p:txBody>
          <a:bodyPr/>
          <a:lstStyle/>
          <a:p>
            <a:endParaRPr lang="zh-TW" altLang="en-US"/>
          </a:p>
        </p:txBody>
      </p:sp>
      <p:pic>
        <p:nvPicPr>
          <p:cNvPr id="14" name="圖片 13" descr="一張含有 螢幕擷取畫面 的圖片&#10;&#10;自動產生的描述">
            <a:extLst>
              <a:ext uri="{FF2B5EF4-FFF2-40B4-BE49-F238E27FC236}">
                <a16:creationId xmlns:a16="http://schemas.microsoft.com/office/drawing/2014/main" id="{257CE76A-B697-4A44-99BD-8E0E31EBF23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849880" y="2941320"/>
            <a:ext cx="9083040" cy="3764280"/>
          </a:xfrm>
          <a:prstGeom prst="rect">
            <a:avLst/>
          </a:prstGeom>
          <a:noFill/>
          <a:ln>
            <a:noFill/>
          </a:ln>
        </p:spPr>
      </p:pic>
      <p:sp>
        <p:nvSpPr>
          <p:cNvPr id="15" name="文字方塊 14">
            <a:extLst>
              <a:ext uri="{FF2B5EF4-FFF2-40B4-BE49-F238E27FC236}">
                <a16:creationId xmlns:a16="http://schemas.microsoft.com/office/drawing/2014/main" id="{BD47077F-972F-F24B-BEBB-7B1B37885186}"/>
              </a:ext>
            </a:extLst>
          </p:cNvPr>
          <p:cNvSpPr txBox="1"/>
          <p:nvPr/>
        </p:nvSpPr>
        <p:spPr>
          <a:xfrm>
            <a:off x="4038600" y="6705600"/>
            <a:ext cx="7086600" cy="600710"/>
          </a:xfrm>
          <a:prstGeom prst="rect">
            <a:avLst/>
          </a:prstGeom>
        </p:spPr>
        <p:txBody>
          <a:bodyPr wrap="square" lIns="91440" tIns="45720" rIns="91440" bIns="45720" rtlCol="0">
            <a:noAutofit/>
          </a:bodyPr>
          <a:lstStyle/>
          <a:p>
            <a:pPr marL="342900" marR="0" lvl="0" indent="-342900" algn="l" defTabSz="109728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在</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DEV</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SIT</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UAT</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環境中與相應的</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OpenShift Server</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進行</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CI/CD</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整合。 </a:t>
            </a:r>
            <a:endParaRPr kumimoji="1" lang="zh-TW" altLang="en-US" sz="16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16" name="文字方塊 15">
            <a:extLst>
              <a:ext uri="{FF2B5EF4-FFF2-40B4-BE49-F238E27FC236}">
                <a16:creationId xmlns:a16="http://schemas.microsoft.com/office/drawing/2014/main" id="{E6CA797D-13B7-AB4A-B9C6-087486FE61FB}"/>
              </a:ext>
            </a:extLst>
          </p:cNvPr>
          <p:cNvSpPr txBox="1"/>
          <p:nvPr/>
        </p:nvSpPr>
        <p:spPr>
          <a:xfrm>
            <a:off x="3627120" y="2118360"/>
            <a:ext cx="7909560" cy="495300"/>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50000"/>
              </a:lnSpc>
              <a:spcBef>
                <a:spcPts val="0"/>
              </a:spcBef>
              <a:spcAft>
                <a:spcPts val="0"/>
              </a:spcAft>
              <a:buClrTx/>
              <a:buSzTx/>
              <a:buFontTx/>
              <a:buNone/>
              <a:tabLst/>
              <a:defRPr/>
            </a:pPr>
            <a:r>
              <a:rPr kumimoji="0" lang="zh-TW" altLang="zh-TW" sz="20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以</a:t>
            </a:r>
            <a:r>
              <a:rPr kumimoji="0" lang="en-US" altLang="zh-TW" sz="20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Jenkins</a:t>
            </a:r>
            <a:r>
              <a:rPr kumimoji="0" lang="zh-TW" altLang="zh-TW" sz="20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為核心在</a:t>
            </a:r>
            <a:r>
              <a:rPr kumimoji="0" lang="en-US" altLang="zh-TW" sz="20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OpenShift</a:t>
            </a:r>
            <a:r>
              <a:rPr kumimoji="0" lang="zh-TW" altLang="zh-TW" sz="20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環境下所建構的</a:t>
            </a:r>
            <a:r>
              <a:rPr kumimoji="0" lang="en-US" altLang="zh-TW" sz="20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CI/CD</a:t>
            </a:r>
            <a:r>
              <a:rPr kumimoji="0" lang="zh-TW" altLang="zh-TW" sz="20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流程如下：</a:t>
            </a:r>
          </a:p>
        </p:txBody>
      </p:sp>
      <p:sp>
        <p:nvSpPr>
          <p:cNvPr id="17" name="文字方塊 16">
            <a:extLst>
              <a:ext uri="{FF2B5EF4-FFF2-40B4-BE49-F238E27FC236}">
                <a16:creationId xmlns:a16="http://schemas.microsoft.com/office/drawing/2014/main" id="{1834D42A-27B8-5E4D-98D6-8B78F169FF4D}"/>
              </a:ext>
            </a:extLst>
          </p:cNvPr>
          <p:cNvSpPr txBox="1"/>
          <p:nvPr/>
        </p:nvSpPr>
        <p:spPr>
          <a:xfrm>
            <a:off x="167640" y="2955290"/>
            <a:ext cx="2788920" cy="2240280"/>
          </a:xfrm>
          <a:prstGeom prst="rect">
            <a:avLst/>
          </a:prstGeom>
        </p:spPr>
        <p:txBody>
          <a:bodyPr wrap="square" lIns="91440" tIns="45720" rIns="91440" bIns="45720" rtlCol="0">
            <a:noAutofit/>
          </a:bodyPr>
          <a:lstStyle/>
          <a:p>
            <a:pPr marL="342900" marR="0" lvl="0" indent="-342900" algn="l" defTabSz="109728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CI</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：持續整合的部份與前述開發流程步驟一致，由</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Git</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的程式碼</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check-in</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為觸發點，</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Jenkins</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自動進行編譯、測試、程式碼檢測、程式封裝作業。</a:t>
            </a:r>
          </a:p>
        </p:txBody>
      </p:sp>
      <p:sp>
        <p:nvSpPr>
          <p:cNvPr id="18" name="文字方塊 17">
            <a:extLst>
              <a:ext uri="{FF2B5EF4-FFF2-40B4-BE49-F238E27FC236}">
                <a16:creationId xmlns:a16="http://schemas.microsoft.com/office/drawing/2014/main" id="{7BA864E2-72FC-F24D-99DE-940E2FA7CF81}"/>
              </a:ext>
            </a:extLst>
          </p:cNvPr>
          <p:cNvSpPr txBox="1"/>
          <p:nvPr/>
        </p:nvSpPr>
        <p:spPr>
          <a:xfrm>
            <a:off x="11811000" y="2621280"/>
            <a:ext cx="2788920" cy="2240280"/>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50000"/>
              </a:lnSpc>
              <a:spcBef>
                <a:spcPts val="0"/>
              </a:spcBef>
              <a:spcAft>
                <a:spcPts val="0"/>
              </a:spcAft>
              <a:buClrTx/>
              <a:buSzTx/>
              <a:buFontTx/>
              <a:buNone/>
              <a:tabLst/>
              <a:defRPr/>
            </a:pPr>
            <a:endPar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a:p>
            <a:pPr marL="342900" marR="0" lvl="0" indent="-342900" algn="l" defTabSz="109728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CD</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：持續性部署則需和</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Docker</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及</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OpenShift</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整合，微服務元件的運行是以容器化方式在</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OpenShift</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上執行，因此需要針對容器的映像檔</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(Image)</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進行重製。</a:t>
            </a:r>
          </a:p>
        </p:txBody>
      </p:sp>
      <p:sp>
        <p:nvSpPr>
          <p:cNvPr id="19" name="標題 3">
            <a:extLst>
              <a:ext uri="{FF2B5EF4-FFF2-40B4-BE49-F238E27FC236}">
                <a16:creationId xmlns:a16="http://schemas.microsoft.com/office/drawing/2014/main" id="{3A5FDB36-5513-9444-9FCA-C74E95B17A84}"/>
              </a:ext>
            </a:extLst>
          </p:cNvPr>
          <p:cNvSpPr txBox="1">
            <a:spLocks/>
          </p:cNvSpPr>
          <p:nvPr/>
        </p:nvSpPr>
        <p:spPr>
          <a:xfrm>
            <a:off x="609600" y="838200"/>
            <a:ext cx="13716000" cy="1143000"/>
          </a:xfrm>
          <a:prstGeom prst="rect">
            <a:avLst/>
          </a:prstGeom>
        </p:spPr>
        <p:txBody>
          <a:bodyPr vert="horz" lIns="0" tIns="0" rIns="0" bIns="0" rtlCol="0" anchor="t">
            <a:noAutofit/>
          </a:bodyPr>
          <a:lstStyle>
            <a:lvl1pPr algn="l" defTabSz="1097236" rtl="0" eaLnBrk="1" latinLnBrk="0" hangingPunct="1">
              <a:lnSpc>
                <a:spcPct val="90000"/>
              </a:lnSpc>
              <a:spcBef>
                <a:spcPct val="0"/>
              </a:spcBef>
              <a:buNone/>
              <a:defRPr sz="36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kumimoji="1" lang="zh-CN" altLang="en-US"/>
              <a:t>開發流程建置</a:t>
            </a:r>
            <a:r>
              <a:rPr kumimoji="1" lang="en-US" altLang="zh-CN"/>
              <a:t>(DevOps) –</a:t>
            </a:r>
            <a:r>
              <a:rPr kumimoji="1" lang="zh-TW" altLang="en-US"/>
              <a:t> </a:t>
            </a:r>
            <a:r>
              <a:rPr kumimoji="1" lang="en-US" altLang="zh-TW"/>
              <a:t>CI/CD</a:t>
            </a:r>
            <a:r>
              <a:rPr kumimoji="1" lang="zh-CN" altLang="en-US"/>
              <a:t>整合流程規劃</a:t>
            </a:r>
            <a:endParaRPr lang="zh-TW" altLang="en-US" dirty="0"/>
          </a:p>
        </p:txBody>
      </p:sp>
      <p:sp>
        <p:nvSpPr>
          <p:cNvPr id="20" name="文字版面配置區 1">
            <a:extLst>
              <a:ext uri="{FF2B5EF4-FFF2-40B4-BE49-F238E27FC236}">
                <a16:creationId xmlns:a16="http://schemas.microsoft.com/office/drawing/2014/main" id="{E223FFFA-B72C-F444-A8EB-AD263F9E972F}"/>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spTree>
    <p:extLst>
      <p:ext uri="{BB962C8B-B14F-4D97-AF65-F5344CB8AC3E}">
        <p14:creationId xmlns:p14="http://schemas.microsoft.com/office/powerpoint/2010/main" val="1580545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2856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a:extLst>
              <a:ext uri="{FF2B5EF4-FFF2-40B4-BE49-F238E27FC236}">
                <a16:creationId xmlns:a16="http://schemas.microsoft.com/office/drawing/2014/main" id="{F7480355-3A2B-8F47-ADA1-D77E4F2FA631}"/>
              </a:ext>
            </a:extLst>
          </p:cNvPr>
          <p:cNvSpPr>
            <a:spLocks noGrp="1"/>
          </p:cNvSpPr>
          <p:nvPr>
            <p:ph type="title"/>
          </p:nvPr>
        </p:nvSpPr>
        <p:spPr/>
        <p:txBody>
          <a:bodyPr/>
          <a:lstStyle/>
          <a:p>
            <a:r>
              <a:rPr lang="en-US" altLang="zh-TW" dirty="0"/>
              <a:t>Heroku Flow – Workshop Materials</a:t>
            </a:r>
            <a:endParaRPr lang="zh-TW" altLang="en-US" dirty="0"/>
          </a:p>
        </p:txBody>
      </p:sp>
      <p:sp>
        <p:nvSpPr>
          <p:cNvPr id="16" name="文字版面配置區 1">
            <a:extLst>
              <a:ext uri="{FF2B5EF4-FFF2-40B4-BE49-F238E27FC236}">
                <a16:creationId xmlns:a16="http://schemas.microsoft.com/office/drawing/2014/main" id="{3948B257-2CED-9D45-B6F7-83E73EF49E24}"/>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sp>
        <p:nvSpPr>
          <p:cNvPr id="2" name="文字方塊 1">
            <a:extLst>
              <a:ext uri="{FF2B5EF4-FFF2-40B4-BE49-F238E27FC236}">
                <a16:creationId xmlns:a16="http://schemas.microsoft.com/office/drawing/2014/main" id="{DDE73F13-CE99-E04C-9DFC-FFE9403C7CC0}"/>
              </a:ext>
            </a:extLst>
          </p:cNvPr>
          <p:cNvSpPr txBox="1"/>
          <p:nvPr/>
        </p:nvSpPr>
        <p:spPr>
          <a:xfrm>
            <a:off x="457200" y="1517904"/>
            <a:ext cx="13121640" cy="4151376"/>
          </a:xfrm>
          <a:prstGeom prst="rect">
            <a:avLst/>
          </a:prstGeom>
        </p:spPr>
        <p:txBody>
          <a:bodyPr wrap="none" lIns="91440" tIns="45720" rIns="91440" bIns="45720" rtlCol="0">
            <a:noAutofit/>
          </a:bodyPr>
          <a:lstStyle/>
          <a:p>
            <a:pPr marL="342900" indent="-342900">
              <a:lnSpc>
                <a:spcPct val="150000"/>
              </a:lnSpc>
              <a:spcBef>
                <a:spcPts val="1000"/>
              </a:spcBef>
              <a:buFont typeface="Wingdings" pitchFamily="2" charset="2"/>
              <a:buChar char="l"/>
            </a:pPr>
            <a:r>
              <a:rPr kumimoji="1" lang="en-US" altLang="zh-TW" sz="3200" dirty="0">
                <a:ea typeface="IBM Plex Sans" charset="0"/>
                <a:cs typeface="IBM Plex Sans" charset="0"/>
              </a:rPr>
              <a:t>Materials : </a:t>
            </a:r>
            <a:r>
              <a:rPr kumimoji="1" lang="en-US" altLang="zh-TW" sz="3200" dirty="0">
                <a:ea typeface="IBM Plex Sans" charset="0"/>
                <a:cs typeface="IBM Plex Sans" charset="0"/>
                <a:hlinkClick r:id="rId3"/>
              </a:rPr>
              <a:t>https://github.com/westerwei/nccu-cicd-training-materials</a:t>
            </a:r>
            <a:r>
              <a:rPr kumimoji="1" lang="en-US" altLang="zh-TW" sz="3200" dirty="0">
                <a:ea typeface="IBM Plex Sans" charset="0"/>
                <a:cs typeface="IBM Plex Sans" charset="0"/>
              </a:rPr>
              <a:t> </a:t>
            </a:r>
          </a:p>
          <a:p>
            <a:pPr marL="342900" indent="-342900">
              <a:lnSpc>
                <a:spcPct val="150000"/>
              </a:lnSpc>
              <a:spcBef>
                <a:spcPts val="1000"/>
              </a:spcBef>
              <a:buFont typeface="Wingdings" pitchFamily="2" charset="2"/>
              <a:buChar char="l"/>
            </a:pPr>
            <a:r>
              <a:rPr kumimoji="1" lang="en" altLang="zh-TW" sz="3200" dirty="0">
                <a:ea typeface="IBM Plex Sans" charset="0"/>
                <a:cs typeface="IBM Plex Sans" charset="0"/>
              </a:rPr>
              <a:t>Workshop</a:t>
            </a:r>
            <a:r>
              <a:rPr kumimoji="1" lang="zh-TW" altLang="en-US" sz="3200" dirty="0">
                <a:ea typeface="IBM Plex Sans" charset="0"/>
                <a:cs typeface="IBM Plex Sans" charset="0"/>
              </a:rPr>
              <a:t>步驟說明：</a:t>
            </a:r>
            <a:r>
              <a:rPr kumimoji="1" lang="en" altLang="zh-TW" sz="3200" dirty="0" err="1">
                <a:ea typeface="IBM Plex Sans" charset="0"/>
                <a:cs typeface="IBM Plex Sans" charset="0"/>
              </a:rPr>
              <a:t>cicd</a:t>
            </a:r>
            <a:r>
              <a:rPr kumimoji="1" lang="en" altLang="zh-TW" sz="3200" dirty="0">
                <a:ea typeface="IBM Plex Sans" charset="0"/>
                <a:cs typeface="IBM Plex Sans" charset="0"/>
              </a:rPr>
              <a:t>-workshop-</a:t>
            </a:r>
            <a:r>
              <a:rPr kumimoji="1" lang="en" altLang="zh-TW" sz="3200" dirty="0" err="1">
                <a:ea typeface="IBM Plex Sans" charset="0"/>
                <a:cs typeface="IBM Plex Sans" charset="0"/>
              </a:rPr>
              <a:t>steps.docx.docx</a:t>
            </a:r>
            <a:endParaRPr kumimoji="1" lang="en" altLang="zh-TW" sz="3200" dirty="0">
              <a:ea typeface="IBM Plex Sans" charset="0"/>
              <a:cs typeface="IBM Plex Sans" charset="0"/>
            </a:endParaRPr>
          </a:p>
          <a:p>
            <a:pPr marL="342900" indent="-342900">
              <a:lnSpc>
                <a:spcPct val="150000"/>
              </a:lnSpc>
              <a:spcBef>
                <a:spcPts val="1000"/>
              </a:spcBef>
              <a:buFont typeface="Wingdings" pitchFamily="2" charset="2"/>
              <a:buChar char="l"/>
            </a:pPr>
            <a:r>
              <a:rPr kumimoji="1" lang="en" altLang="zh-TW" sz="3200" dirty="0">
                <a:ea typeface="IBM Plex Sans" charset="0"/>
                <a:cs typeface="IBM Plex Sans" charset="0"/>
              </a:rPr>
              <a:t>w</a:t>
            </a:r>
            <a:r>
              <a:rPr kumimoji="1" lang="en" altLang="zh-TW" sz="3200" dirty="0">
                <a:solidFill>
                  <a:schemeClr val="tx1"/>
                </a:solidFill>
                <a:latin typeface="+mn-lt"/>
                <a:ea typeface="IBM Plex Sans" charset="0"/>
                <a:cs typeface="IBM Plex Sans" charset="0"/>
              </a:rPr>
              <a:t>orkshop-1</a:t>
            </a:r>
            <a:r>
              <a:rPr kumimoji="1" lang="zh-TW" altLang="en-US" sz="3200" dirty="0">
                <a:solidFill>
                  <a:schemeClr val="tx1"/>
                </a:solidFill>
                <a:latin typeface="+mn-lt"/>
                <a:ea typeface="IBM Plex Sans" charset="0"/>
                <a:cs typeface="IBM Plex Sans" charset="0"/>
              </a:rPr>
              <a:t>：以</a:t>
            </a:r>
            <a:r>
              <a:rPr kumimoji="1" lang="en-US" altLang="zh-TW" sz="3200" dirty="0">
                <a:solidFill>
                  <a:schemeClr val="tx1"/>
                </a:solidFill>
                <a:latin typeface="+mn-lt"/>
                <a:ea typeface="IBM Plex Sans" charset="0"/>
                <a:cs typeface="IBM Plex Sans" charset="0"/>
              </a:rPr>
              <a:t>Heroku Flow</a:t>
            </a:r>
            <a:r>
              <a:rPr kumimoji="1" lang="zh-TW" altLang="en-US" sz="3200" dirty="0">
                <a:solidFill>
                  <a:schemeClr val="tx1"/>
                </a:solidFill>
                <a:latin typeface="+mn-lt"/>
                <a:ea typeface="IBM Plex Sans" charset="0"/>
                <a:cs typeface="IBM Plex Sans" charset="0"/>
              </a:rPr>
              <a:t>建置</a:t>
            </a:r>
            <a:r>
              <a:rPr kumimoji="1" lang="en-US" altLang="zh-TW" sz="3200" dirty="0">
                <a:solidFill>
                  <a:schemeClr val="tx1"/>
                </a:solidFill>
                <a:latin typeface="+mn-lt"/>
                <a:ea typeface="IBM Plex Sans" charset="0"/>
                <a:cs typeface="IBM Plex Sans" charset="0"/>
              </a:rPr>
              <a:t>Spring Boot App</a:t>
            </a:r>
            <a:r>
              <a:rPr kumimoji="1" lang="zh-TW" altLang="en-US" sz="3200" dirty="0">
                <a:solidFill>
                  <a:schemeClr val="tx1"/>
                </a:solidFill>
                <a:latin typeface="+mn-lt"/>
                <a:ea typeface="IBM Plex Sans" charset="0"/>
                <a:cs typeface="IBM Plex Sans" charset="0"/>
              </a:rPr>
              <a:t>部署</a:t>
            </a:r>
            <a:endParaRPr kumimoji="1" lang="en-US" altLang="zh-TW" sz="3200" dirty="0">
              <a:solidFill>
                <a:schemeClr val="tx1"/>
              </a:solidFill>
              <a:latin typeface="+mn-lt"/>
              <a:ea typeface="IBM Plex Sans" charset="0"/>
              <a:cs typeface="IBM Plex Sans" charset="0"/>
            </a:endParaRPr>
          </a:p>
          <a:p>
            <a:pPr marL="342900" indent="-342900">
              <a:lnSpc>
                <a:spcPct val="150000"/>
              </a:lnSpc>
              <a:spcBef>
                <a:spcPts val="1000"/>
              </a:spcBef>
              <a:buFont typeface="Wingdings" pitchFamily="2" charset="2"/>
              <a:buChar char="l"/>
            </a:pPr>
            <a:r>
              <a:rPr kumimoji="1" lang="en-US" altLang="zh-TW" sz="3200" dirty="0">
                <a:ea typeface="IBM Plex Sans" charset="0"/>
                <a:cs typeface="IBM Plex Sans" charset="0"/>
              </a:rPr>
              <a:t>Workshop-2</a:t>
            </a:r>
            <a:r>
              <a:rPr kumimoji="1" lang="zh-TW" altLang="en-US" sz="3200" dirty="0">
                <a:ea typeface="IBM Plex Sans" charset="0"/>
                <a:cs typeface="IBM Plex Sans" charset="0"/>
              </a:rPr>
              <a:t>：在新建流程新增功能的開發</a:t>
            </a:r>
            <a:r>
              <a:rPr kumimoji="1" lang="en-US" altLang="zh-TW" sz="3200" dirty="0">
                <a:ea typeface="IBM Plex Sans" charset="0"/>
                <a:cs typeface="IBM Plex Sans" charset="0"/>
              </a:rPr>
              <a:t> – </a:t>
            </a:r>
            <a:r>
              <a:rPr kumimoji="1" lang="zh-TW" altLang="en-US" sz="3200" dirty="0">
                <a:ea typeface="IBM Plex Sans" charset="0"/>
                <a:cs typeface="IBM Plex Sans" charset="0"/>
              </a:rPr>
              <a:t>以</a:t>
            </a:r>
            <a:r>
              <a:rPr kumimoji="1" lang="en-US" altLang="zh-TW" sz="3200" dirty="0" err="1">
                <a:ea typeface="IBM Plex Sans" charset="0"/>
                <a:cs typeface="IBM Plex Sans" charset="0"/>
              </a:rPr>
              <a:t>PosgreSQL</a:t>
            </a:r>
            <a:r>
              <a:rPr kumimoji="1" lang="zh-TW" altLang="en-US" sz="3200" dirty="0">
                <a:ea typeface="IBM Plex Sans" charset="0"/>
                <a:cs typeface="IBM Plex Sans" charset="0"/>
              </a:rPr>
              <a:t>整合為例</a:t>
            </a:r>
            <a:endParaRPr kumimoji="1" lang="zh-TW" altLang="en-US" sz="3200" dirty="0">
              <a:solidFill>
                <a:schemeClr val="tx1"/>
              </a:solidFill>
              <a:latin typeface="+mn-lt"/>
              <a:ea typeface="IBM Plex Sans" charset="0"/>
              <a:cs typeface="IBM Plex Sans" charset="0"/>
            </a:endParaRPr>
          </a:p>
        </p:txBody>
      </p:sp>
    </p:spTree>
    <p:extLst>
      <p:ext uri="{BB962C8B-B14F-4D97-AF65-F5344CB8AC3E}">
        <p14:creationId xmlns:p14="http://schemas.microsoft.com/office/powerpoint/2010/main" val="463176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版面配置區 8">
            <a:extLst>
              <a:ext uri="{FF2B5EF4-FFF2-40B4-BE49-F238E27FC236}">
                <a16:creationId xmlns:a16="http://schemas.microsoft.com/office/drawing/2014/main" id="{B3A10E3A-85AB-AE42-9318-855F160C5174}"/>
              </a:ext>
            </a:extLst>
          </p:cNvPr>
          <p:cNvSpPr>
            <a:spLocks noGrp="1"/>
          </p:cNvSpPr>
          <p:nvPr>
            <p:ph type="body" sz="quarter" idx="14"/>
          </p:nvPr>
        </p:nvSpPr>
        <p:spPr/>
        <p:txBody>
          <a:bodyPr/>
          <a:lstStyle/>
          <a:p>
            <a:endParaRPr lang="zh-TW" altLang="en-US"/>
          </a:p>
        </p:txBody>
      </p:sp>
      <p:sp>
        <p:nvSpPr>
          <p:cNvPr id="11" name="標題 10">
            <a:extLst>
              <a:ext uri="{FF2B5EF4-FFF2-40B4-BE49-F238E27FC236}">
                <a16:creationId xmlns:a16="http://schemas.microsoft.com/office/drawing/2014/main" id="{B09B9544-B599-8A4F-90D8-F5E32A116E68}"/>
              </a:ext>
            </a:extLst>
          </p:cNvPr>
          <p:cNvSpPr>
            <a:spLocks noGrp="1"/>
          </p:cNvSpPr>
          <p:nvPr>
            <p:ph type="title"/>
          </p:nvPr>
        </p:nvSpPr>
        <p:spPr/>
        <p:txBody>
          <a:bodyPr/>
          <a:lstStyle/>
          <a:p>
            <a:r>
              <a:rPr lang="en-US" altLang="zh-TW" dirty="0"/>
              <a:t>DevOps Loop</a:t>
            </a:r>
            <a:endParaRPr lang="zh-TW" altLang="en-US" dirty="0"/>
          </a:p>
        </p:txBody>
      </p:sp>
      <p:pic>
        <p:nvPicPr>
          <p:cNvPr id="12" name="圖片 11">
            <a:extLst>
              <a:ext uri="{FF2B5EF4-FFF2-40B4-BE49-F238E27FC236}">
                <a16:creationId xmlns:a16="http://schemas.microsoft.com/office/drawing/2014/main" id="{828B0340-9C14-E746-B858-A9802403AA8A}"/>
              </a:ext>
            </a:extLst>
          </p:cNvPr>
          <p:cNvPicPr>
            <a:picLocks noChangeAspect="1"/>
          </p:cNvPicPr>
          <p:nvPr/>
        </p:nvPicPr>
        <p:blipFill>
          <a:blip r:embed="rId3"/>
          <a:stretch>
            <a:fillRect/>
          </a:stretch>
        </p:blipFill>
        <p:spPr>
          <a:xfrm>
            <a:off x="3470926" y="2578608"/>
            <a:ext cx="7139908" cy="3474720"/>
          </a:xfrm>
          <a:prstGeom prst="rect">
            <a:avLst/>
          </a:prstGeom>
        </p:spPr>
      </p:pic>
      <p:sp>
        <p:nvSpPr>
          <p:cNvPr id="13" name="文字方塊 12">
            <a:extLst>
              <a:ext uri="{FF2B5EF4-FFF2-40B4-BE49-F238E27FC236}">
                <a16:creationId xmlns:a16="http://schemas.microsoft.com/office/drawing/2014/main" id="{150B442B-A002-F647-A091-A4A9D7C62788}"/>
              </a:ext>
            </a:extLst>
          </p:cNvPr>
          <p:cNvSpPr txBox="1"/>
          <p:nvPr/>
        </p:nvSpPr>
        <p:spPr>
          <a:xfrm>
            <a:off x="4776486" y="1913128"/>
            <a:ext cx="0" cy="0"/>
          </a:xfrm>
          <a:prstGeom prst="rect">
            <a:avLst/>
          </a:prstGeom>
        </p:spPr>
        <p:txBody>
          <a:bodyPr wrap="non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endParaRPr kumimoji="1" lang="zh-TW" altLang="en-US" sz="2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grpSp>
        <p:nvGrpSpPr>
          <p:cNvPr id="14" name="群組 13">
            <a:extLst>
              <a:ext uri="{FF2B5EF4-FFF2-40B4-BE49-F238E27FC236}">
                <a16:creationId xmlns:a16="http://schemas.microsoft.com/office/drawing/2014/main" id="{680F567C-48EC-AC47-8366-A04EE8FA37D7}"/>
              </a:ext>
            </a:extLst>
          </p:cNvPr>
          <p:cNvGrpSpPr/>
          <p:nvPr/>
        </p:nvGrpSpPr>
        <p:grpSpPr>
          <a:xfrm>
            <a:off x="4453906" y="2040128"/>
            <a:ext cx="1417320" cy="548640"/>
            <a:chOff x="6606540" y="1610360"/>
            <a:chExt cx="1417320" cy="548640"/>
          </a:xfrm>
        </p:grpSpPr>
        <p:sp>
          <p:nvSpPr>
            <p:cNvPr id="15" name="圓角矩形 14">
              <a:extLst>
                <a:ext uri="{FF2B5EF4-FFF2-40B4-BE49-F238E27FC236}">
                  <a16:creationId xmlns:a16="http://schemas.microsoft.com/office/drawing/2014/main" id="{4A80F2E7-4F26-4047-8438-2946398D582F}"/>
                </a:ext>
              </a:extLst>
            </p:cNvPr>
            <p:cNvSpPr/>
            <p:nvPr/>
          </p:nvSpPr>
          <p:spPr>
            <a:xfrm>
              <a:off x="6606540" y="1610360"/>
              <a:ext cx="1417320" cy="548640"/>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1" lang="zh-TW" altLang="en-US" sz="2000" b="0" i="0" u="none" strike="noStrike" kern="1200" cap="none" spc="0" normalizeH="0" baseline="0" noProof="0" dirty="0">
                <a:ln>
                  <a:noFill/>
                </a:ln>
                <a:solidFill>
                  <a:srgbClr val="051243"/>
                </a:solidFill>
                <a:effectLst/>
                <a:uLnTx/>
                <a:uFillTx/>
                <a:latin typeface="IBM Plex Sans" panose="020B0503050000000000" pitchFamily="34" charset="0"/>
                <a:ea typeface="微軟正黑體" panose="020B0604030504040204" pitchFamily="34" charset="-120"/>
                <a:cs typeface="+mn-cs"/>
              </a:endParaRPr>
            </a:p>
          </p:txBody>
        </p:sp>
        <p:sp>
          <p:nvSpPr>
            <p:cNvPr id="16" name="文字方塊 15">
              <a:extLst>
                <a:ext uri="{FF2B5EF4-FFF2-40B4-BE49-F238E27FC236}">
                  <a16:creationId xmlns:a16="http://schemas.microsoft.com/office/drawing/2014/main" id="{1D47E026-503F-C54B-A714-C51DA670C1BD}"/>
                </a:ext>
              </a:extLst>
            </p:cNvPr>
            <p:cNvSpPr txBox="1"/>
            <p:nvPr/>
          </p:nvSpPr>
          <p:spPr>
            <a:xfrm>
              <a:off x="6858000" y="1695450"/>
              <a:ext cx="731520" cy="378460"/>
            </a:xfrm>
            <a:prstGeom prst="rect">
              <a:avLst/>
            </a:prstGeom>
          </p:spPr>
          <p:txBody>
            <a:bodyPr wrap="non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1" lang="en-US" altLang="zh-TW" sz="2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1. </a:t>
              </a:r>
              <a:r>
                <a:rPr kumimoji="1" lang="zh-TW" altLang="en-US" sz="2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開發</a:t>
              </a:r>
            </a:p>
          </p:txBody>
        </p:sp>
      </p:grpSp>
      <p:grpSp>
        <p:nvGrpSpPr>
          <p:cNvPr id="17" name="群組 16">
            <a:extLst>
              <a:ext uri="{FF2B5EF4-FFF2-40B4-BE49-F238E27FC236}">
                <a16:creationId xmlns:a16="http://schemas.microsoft.com/office/drawing/2014/main" id="{3EE716A2-AAF1-934B-9FAD-BE812685FC4B}"/>
              </a:ext>
            </a:extLst>
          </p:cNvPr>
          <p:cNvGrpSpPr/>
          <p:nvPr/>
        </p:nvGrpSpPr>
        <p:grpSpPr>
          <a:xfrm>
            <a:off x="4453906" y="6144768"/>
            <a:ext cx="1417320" cy="548640"/>
            <a:chOff x="6606540" y="1610360"/>
            <a:chExt cx="1417320" cy="548640"/>
          </a:xfrm>
        </p:grpSpPr>
        <p:sp>
          <p:nvSpPr>
            <p:cNvPr id="18" name="圓角矩形 17">
              <a:extLst>
                <a:ext uri="{FF2B5EF4-FFF2-40B4-BE49-F238E27FC236}">
                  <a16:creationId xmlns:a16="http://schemas.microsoft.com/office/drawing/2014/main" id="{78F7D925-44BA-1D48-B30E-E77E4393A57F}"/>
                </a:ext>
              </a:extLst>
            </p:cNvPr>
            <p:cNvSpPr/>
            <p:nvPr/>
          </p:nvSpPr>
          <p:spPr>
            <a:xfrm>
              <a:off x="6606540" y="1610360"/>
              <a:ext cx="1417320" cy="548640"/>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1" lang="zh-TW" altLang="en-US" sz="2000" b="0" i="0" u="none" strike="noStrike" kern="1200" cap="none" spc="0" normalizeH="0" baseline="0" noProof="0" dirty="0">
                <a:ln>
                  <a:noFill/>
                </a:ln>
                <a:solidFill>
                  <a:srgbClr val="051243"/>
                </a:solidFill>
                <a:effectLst/>
                <a:uLnTx/>
                <a:uFillTx/>
                <a:latin typeface="IBM Plex Sans" panose="020B0503050000000000" pitchFamily="34" charset="0"/>
                <a:ea typeface="微軟正黑體" panose="020B0604030504040204" pitchFamily="34" charset="-120"/>
                <a:cs typeface="+mn-cs"/>
              </a:endParaRPr>
            </a:p>
          </p:txBody>
        </p:sp>
        <p:sp>
          <p:nvSpPr>
            <p:cNvPr id="19" name="文字方塊 18">
              <a:extLst>
                <a:ext uri="{FF2B5EF4-FFF2-40B4-BE49-F238E27FC236}">
                  <a16:creationId xmlns:a16="http://schemas.microsoft.com/office/drawing/2014/main" id="{A1F911F3-FA2A-D741-8C0A-2E50C54C7773}"/>
                </a:ext>
              </a:extLst>
            </p:cNvPr>
            <p:cNvSpPr txBox="1"/>
            <p:nvPr/>
          </p:nvSpPr>
          <p:spPr>
            <a:xfrm>
              <a:off x="6629400" y="1695450"/>
              <a:ext cx="731520" cy="378460"/>
            </a:xfrm>
            <a:prstGeom prst="rect">
              <a:avLst/>
            </a:prstGeom>
          </p:spPr>
          <p:txBody>
            <a:bodyPr wrap="non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1" lang="en-US" altLang="zh-CN" sz="2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2.</a:t>
              </a:r>
              <a:r>
                <a:rPr kumimoji="1" lang="zh-CN" altLang="en-US" sz="2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包版建置</a:t>
              </a:r>
              <a:endParaRPr kumimoji="1" lang="zh-TW" altLang="en-US" sz="2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grpSp>
      <p:grpSp>
        <p:nvGrpSpPr>
          <p:cNvPr id="20" name="群組 19">
            <a:extLst>
              <a:ext uri="{FF2B5EF4-FFF2-40B4-BE49-F238E27FC236}">
                <a16:creationId xmlns:a16="http://schemas.microsoft.com/office/drawing/2014/main" id="{578A893D-6101-9645-BA68-1DADC0103C28}"/>
              </a:ext>
            </a:extLst>
          </p:cNvPr>
          <p:cNvGrpSpPr/>
          <p:nvPr/>
        </p:nvGrpSpPr>
        <p:grpSpPr>
          <a:xfrm>
            <a:off x="8180086" y="2040128"/>
            <a:ext cx="1417320" cy="548640"/>
            <a:chOff x="6606540" y="1610360"/>
            <a:chExt cx="1417320" cy="548640"/>
          </a:xfrm>
        </p:grpSpPr>
        <p:sp>
          <p:nvSpPr>
            <p:cNvPr id="21" name="圓角矩形 20">
              <a:extLst>
                <a:ext uri="{FF2B5EF4-FFF2-40B4-BE49-F238E27FC236}">
                  <a16:creationId xmlns:a16="http://schemas.microsoft.com/office/drawing/2014/main" id="{2D586A61-41A0-164F-9921-A433F093A289}"/>
                </a:ext>
              </a:extLst>
            </p:cNvPr>
            <p:cNvSpPr/>
            <p:nvPr/>
          </p:nvSpPr>
          <p:spPr>
            <a:xfrm>
              <a:off x="6606540" y="1610360"/>
              <a:ext cx="1417320" cy="548640"/>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1" lang="zh-TW" altLang="en-US" sz="2000" b="0" i="0" u="none" strike="noStrike" kern="1200" cap="none" spc="0" normalizeH="0" baseline="0" noProof="0" dirty="0">
                <a:ln>
                  <a:noFill/>
                </a:ln>
                <a:solidFill>
                  <a:srgbClr val="051243"/>
                </a:solidFill>
                <a:effectLst/>
                <a:uLnTx/>
                <a:uFillTx/>
                <a:latin typeface="IBM Plex Sans" panose="020B0503050000000000" pitchFamily="34" charset="0"/>
                <a:ea typeface="微軟正黑體" panose="020B0604030504040204" pitchFamily="34" charset="-120"/>
                <a:cs typeface="+mn-cs"/>
              </a:endParaRPr>
            </a:p>
          </p:txBody>
        </p:sp>
        <p:sp>
          <p:nvSpPr>
            <p:cNvPr id="22" name="文字方塊 21">
              <a:extLst>
                <a:ext uri="{FF2B5EF4-FFF2-40B4-BE49-F238E27FC236}">
                  <a16:creationId xmlns:a16="http://schemas.microsoft.com/office/drawing/2014/main" id="{A6AC961C-382C-7145-A0A7-30B5FEDA0E2D}"/>
                </a:ext>
              </a:extLst>
            </p:cNvPr>
            <p:cNvSpPr txBox="1"/>
            <p:nvPr/>
          </p:nvSpPr>
          <p:spPr>
            <a:xfrm>
              <a:off x="6880860" y="1695450"/>
              <a:ext cx="731520" cy="378460"/>
            </a:xfrm>
            <a:prstGeom prst="rect">
              <a:avLst/>
            </a:prstGeom>
          </p:spPr>
          <p:txBody>
            <a:bodyPr wrap="non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1" lang="en-US" altLang="zh-TW" sz="2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3. </a:t>
              </a:r>
              <a:r>
                <a:rPr kumimoji="1" lang="zh-TW" altLang="en-US" sz="2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部署</a:t>
              </a:r>
            </a:p>
          </p:txBody>
        </p:sp>
      </p:grpSp>
      <p:grpSp>
        <p:nvGrpSpPr>
          <p:cNvPr id="23" name="群組 22">
            <a:extLst>
              <a:ext uri="{FF2B5EF4-FFF2-40B4-BE49-F238E27FC236}">
                <a16:creationId xmlns:a16="http://schemas.microsoft.com/office/drawing/2014/main" id="{2BD5179D-EF77-644C-866A-B302C2A09915}"/>
              </a:ext>
            </a:extLst>
          </p:cNvPr>
          <p:cNvGrpSpPr/>
          <p:nvPr/>
        </p:nvGrpSpPr>
        <p:grpSpPr>
          <a:xfrm>
            <a:off x="8185166" y="6144768"/>
            <a:ext cx="1417320" cy="548640"/>
            <a:chOff x="6606540" y="1610360"/>
            <a:chExt cx="1417320" cy="548640"/>
          </a:xfrm>
        </p:grpSpPr>
        <p:sp>
          <p:nvSpPr>
            <p:cNvPr id="24" name="圓角矩形 23">
              <a:extLst>
                <a:ext uri="{FF2B5EF4-FFF2-40B4-BE49-F238E27FC236}">
                  <a16:creationId xmlns:a16="http://schemas.microsoft.com/office/drawing/2014/main" id="{A83BC95D-5D2D-BA4D-A768-A1C7A4B00CF6}"/>
                </a:ext>
              </a:extLst>
            </p:cNvPr>
            <p:cNvSpPr/>
            <p:nvPr/>
          </p:nvSpPr>
          <p:spPr>
            <a:xfrm>
              <a:off x="6606540" y="1610360"/>
              <a:ext cx="1417320" cy="548640"/>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1" lang="zh-TW" altLang="en-US" sz="2000" b="0" i="0" u="none" strike="noStrike" kern="1200" cap="none" spc="0" normalizeH="0" baseline="0" noProof="0" dirty="0">
                <a:ln>
                  <a:noFill/>
                </a:ln>
                <a:solidFill>
                  <a:srgbClr val="051243"/>
                </a:solidFill>
                <a:effectLst/>
                <a:uLnTx/>
                <a:uFillTx/>
                <a:latin typeface="IBM Plex Sans" panose="020B0503050000000000" pitchFamily="34" charset="0"/>
                <a:ea typeface="微軟正黑體" panose="020B0604030504040204" pitchFamily="34" charset="-120"/>
                <a:cs typeface="+mn-cs"/>
              </a:endParaRPr>
            </a:p>
          </p:txBody>
        </p:sp>
        <p:sp>
          <p:nvSpPr>
            <p:cNvPr id="25" name="文字方塊 24">
              <a:extLst>
                <a:ext uri="{FF2B5EF4-FFF2-40B4-BE49-F238E27FC236}">
                  <a16:creationId xmlns:a16="http://schemas.microsoft.com/office/drawing/2014/main" id="{64E345A0-6EA1-1E42-97EF-A94F01C6392B}"/>
                </a:ext>
              </a:extLst>
            </p:cNvPr>
            <p:cNvSpPr txBox="1"/>
            <p:nvPr/>
          </p:nvSpPr>
          <p:spPr>
            <a:xfrm>
              <a:off x="6921500" y="1695450"/>
              <a:ext cx="731520" cy="378460"/>
            </a:xfrm>
            <a:prstGeom prst="rect">
              <a:avLst/>
            </a:prstGeom>
          </p:spPr>
          <p:txBody>
            <a:bodyPr wrap="non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1" lang="en-US" altLang="zh-TW" sz="2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4. </a:t>
              </a:r>
              <a:r>
                <a:rPr kumimoji="1" lang="zh-TW" altLang="en-US" sz="2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監控</a:t>
              </a:r>
            </a:p>
          </p:txBody>
        </p:sp>
      </p:grpSp>
      <p:sp>
        <p:nvSpPr>
          <p:cNvPr id="26" name="向右箭號 25">
            <a:extLst>
              <a:ext uri="{FF2B5EF4-FFF2-40B4-BE49-F238E27FC236}">
                <a16:creationId xmlns:a16="http://schemas.microsoft.com/office/drawing/2014/main" id="{10CA2CF8-A5E7-0F4C-9626-20DBD18ACF19}"/>
              </a:ext>
            </a:extLst>
          </p:cNvPr>
          <p:cNvSpPr/>
          <p:nvPr/>
        </p:nvSpPr>
        <p:spPr>
          <a:xfrm rot="5400000">
            <a:off x="2487946" y="4110228"/>
            <a:ext cx="1097280" cy="411480"/>
          </a:xfrm>
          <a:prstGeom prst="striped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1" lang="zh-TW" altLang="en-US" sz="2000" b="0" i="0" u="none" strike="noStrike" kern="1200" cap="none" spc="0" normalizeH="0" baseline="0" noProof="0" dirty="0">
              <a:ln>
                <a:noFill/>
              </a:ln>
              <a:solidFill>
                <a:srgbClr val="051243"/>
              </a:solidFill>
              <a:effectLst/>
              <a:uLnTx/>
              <a:uFillTx/>
              <a:latin typeface="IBM Plex Sans" panose="020B0503050000000000" pitchFamily="34" charset="0"/>
              <a:ea typeface="微軟正黑體" panose="020B0604030504040204" pitchFamily="34" charset="-120"/>
              <a:cs typeface="+mn-cs"/>
            </a:endParaRPr>
          </a:p>
        </p:txBody>
      </p:sp>
      <p:sp>
        <p:nvSpPr>
          <p:cNvPr id="27" name="向右箭號 26">
            <a:extLst>
              <a:ext uri="{FF2B5EF4-FFF2-40B4-BE49-F238E27FC236}">
                <a16:creationId xmlns:a16="http://schemas.microsoft.com/office/drawing/2014/main" id="{BEC6F39B-6A54-D047-9A09-CDA7706546C2}"/>
              </a:ext>
            </a:extLst>
          </p:cNvPr>
          <p:cNvSpPr/>
          <p:nvPr/>
        </p:nvSpPr>
        <p:spPr>
          <a:xfrm rot="18925207">
            <a:off x="6808484" y="2834654"/>
            <a:ext cx="1097280" cy="411480"/>
          </a:xfrm>
          <a:prstGeom prst="striped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1" lang="zh-TW" altLang="en-US" sz="2000" b="0" i="0" u="none" strike="noStrike" kern="1200" cap="none" spc="0" normalizeH="0" baseline="0" noProof="0" dirty="0">
              <a:ln>
                <a:noFill/>
              </a:ln>
              <a:solidFill>
                <a:srgbClr val="051243"/>
              </a:solidFill>
              <a:effectLst/>
              <a:uLnTx/>
              <a:uFillTx/>
              <a:latin typeface="IBM Plex Sans" panose="020B0503050000000000" pitchFamily="34" charset="0"/>
              <a:ea typeface="微軟正黑體" panose="020B0604030504040204" pitchFamily="34" charset="-120"/>
              <a:cs typeface="+mn-cs"/>
            </a:endParaRPr>
          </a:p>
        </p:txBody>
      </p:sp>
      <p:sp>
        <p:nvSpPr>
          <p:cNvPr id="28" name="向右箭號 27">
            <a:extLst>
              <a:ext uri="{FF2B5EF4-FFF2-40B4-BE49-F238E27FC236}">
                <a16:creationId xmlns:a16="http://schemas.microsoft.com/office/drawing/2014/main" id="{F229CF72-41DE-8540-88FA-70710D86B5F2}"/>
              </a:ext>
            </a:extLst>
          </p:cNvPr>
          <p:cNvSpPr/>
          <p:nvPr/>
        </p:nvSpPr>
        <p:spPr>
          <a:xfrm rot="13466864">
            <a:off x="6612706" y="5407962"/>
            <a:ext cx="1097280" cy="411480"/>
          </a:xfrm>
          <a:prstGeom prst="striped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1" lang="zh-TW" altLang="en-US" sz="2000" b="0" i="0" u="none" strike="noStrike" kern="1200" cap="none" spc="0" normalizeH="0" baseline="0" noProof="0" dirty="0">
              <a:ln>
                <a:noFill/>
              </a:ln>
              <a:solidFill>
                <a:srgbClr val="051243"/>
              </a:solidFill>
              <a:effectLst/>
              <a:uLnTx/>
              <a:uFillTx/>
              <a:latin typeface="IBM Plex Sans" panose="020B0503050000000000" pitchFamily="34" charset="0"/>
              <a:ea typeface="微軟正黑體" panose="020B0604030504040204" pitchFamily="34" charset="-120"/>
              <a:cs typeface="+mn-cs"/>
            </a:endParaRPr>
          </a:p>
        </p:txBody>
      </p:sp>
      <p:sp>
        <p:nvSpPr>
          <p:cNvPr id="29" name="向右箭號 28">
            <a:extLst>
              <a:ext uri="{FF2B5EF4-FFF2-40B4-BE49-F238E27FC236}">
                <a16:creationId xmlns:a16="http://schemas.microsoft.com/office/drawing/2014/main" id="{1CB4C08C-94EE-3548-B555-139412B9EB00}"/>
              </a:ext>
            </a:extLst>
          </p:cNvPr>
          <p:cNvSpPr/>
          <p:nvPr/>
        </p:nvSpPr>
        <p:spPr>
          <a:xfrm rot="5400000">
            <a:off x="10397506" y="4110228"/>
            <a:ext cx="1097280" cy="411480"/>
          </a:xfrm>
          <a:prstGeom prst="striped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1" lang="zh-TW" altLang="en-US" sz="2000" b="0" i="0" u="none" strike="noStrike" kern="1200" cap="none" spc="0" normalizeH="0" baseline="0" noProof="0" dirty="0">
              <a:ln>
                <a:noFill/>
              </a:ln>
              <a:solidFill>
                <a:srgbClr val="051243"/>
              </a:solidFill>
              <a:effectLst/>
              <a:uLnTx/>
              <a:uFillTx/>
              <a:latin typeface="IBM Plex Sans" panose="020B0503050000000000" pitchFamily="34" charset="0"/>
              <a:ea typeface="微軟正黑體" panose="020B0604030504040204" pitchFamily="34" charset="-120"/>
              <a:cs typeface="+mn-cs"/>
            </a:endParaRPr>
          </a:p>
        </p:txBody>
      </p:sp>
      <p:sp>
        <p:nvSpPr>
          <p:cNvPr id="30" name="文字版面配置區 1">
            <a:extLst>
              <a:ext uri="{FF2B5EF4-FFF2-40B4-BE49-F238E27FC236}">
                <a16:creationId xmlns:a16="http://schemas.microsoft.com/office/drawing/2014/main" id="{2BCD49E1-8E0C-A04D-B6C0-817198A6AC9D}"/>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spTree>
    <p:extLst>
      <p:ext uri="{BB962C8B-B14F-4D97-AF65-F5344CB8AC3E}">
        <p14:creationId xmlns:p14="http://schemas.microsoft.com/office/powerpoint/2010/main" val="1778188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9076D7D3-9487-4843-A1BD-5948DC58E294}"/>
              </a:ext>
            </a:extLst>
          </p:cNvPr>
          <p:cNvSpPr>
            <a:spLocks noGrp="1"/>
          </p:cNvSpPr>
          <p:nvPr>
            <p:ph type="body" sz="quarter" idx="11"/>
          </p:nvPr>
        </p:nvSpPr>
        <p:spPr/>
        <p:txBody>
          <a:bodyPr/>
          <a:lstStyle/>
          <a:p>
            <a:r>
              <a:rPr lang="en-US" altLang="zh-TW" dirty="0"/>
              <a:t>CICD Workshop for DevOps</a:t>
            </a:r>
            <a:endParaRPr lang="zh-TW" altLang="en-US" dirty="0"/>
          </a:p>
        </p:txBody>
      </p:sp>
      <p:sp>
        <p:nvSpPr>
          <p:cNvPr id="7" name="文字版面配置區 6">
            <a:extLst>
              <a:ext uri="{FF2B5EF4-FFF2-40B4-BE49-F238E27FC236}">
                <a16:creationId xmlns:a16="http://schemas.microsoft.com/office/drawing/2014/main" id="{F96D4B1A-558C-4ABB-9A1B-95EA7B1CE69C}"/>
              </a:ext>
            </a:extLst>
          </p:cNvPr>
          <p:cNvSpPr>
            <a:spLocks noGrp="1"/>
          </p:cNvSpPr>
          <p:nvPr>
            <p:ph type="body" sz="quarter" idx="14"/>
          </p:nvPr>
        </p:nvSpPr>
        <p:spPr/>
        <p:txBody>
          <a:bodyPr/>
          <a:lstStyle/>
          <a:p>
            <a:r>
              <a:rPr lang="en-US" altLang="zh-TW" dirty="0"/>
              <a:t>https://k21academy.com/docker-kubernetes/monolithic-vs-microservices/</a:t>
            </a:r>
            <a:endParaRPr lang="zh-TW" altLang="en-US" dirty="0"/>
          </a:p>
        </p:txBody>
      </p:sp>
      <p:sp>
        <p:nvSpPr>
          <p:cNvPr id="6" name="標題 4">
            <a:extLst>
              <a:ext uri="{FF2B5EF4-FFF2-40B4-BE49-F238E27FC236}">
                <a16:creationId xmlns:a16="http://schemas.microsoft.com/office/drawing/2014/main" id="{B0EC4D33-BA59-A94C-9479-41643B03AD7F}"/>
              </a:ext>
            </a:extLst>
          </p:cNvPr>
          <p:cNvSpPr txBox="1">
            <a:spLocks/>
          </p:cNvSpPr>
          <p:nvPr/>
        </p:nvSpPr>
        <p:spPr>
          <a:xfrm>
            <a:off x="397489" y="686220"/>
            <a:ext cx="13716000" cy="1143000"/>
          </a:xfrm>
          <a:prstGeom prst="rect">
            <a:avLst/>
          </a:prstGeom>
        </p:spPr>
        <p:txBody>
          <a:bodyPr vert="horz" lIns="0" tIns="0" rIns="0" bIns="0" rtlCol="0" anchor="t">
            <a:noAutofit/>
          </a:bodyPr>
          <a:lstStyle>
            <a:lvl1pPr algn="l" defTabSz="1097236" rtl="0" eaLnBrk="1" latinLnBrk="0" hangingPunct="1">
              <a:lnSpc>
                <a:spcPct val="90000"/>
              </a:lnSpc>
              <a:spcBef>
                <a:spcPct val="0"/>
              </a:spcBef>
              <a:buNone/>
              <a:defRPr sz="36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kumimoji="1" lang="en-US" altLang="zh-TW" b="1" dirty="0">
                <a:latin typeface="IBM Plex Sans" panose="020B0503050203000203" pitchFamily="34" charset="0"/>
              </a:rPr>
              <a:t>DevOps </a:t>
            </a:r>
            <a:r>
              <a:rPr kumimoji="1" lang="zh-CN" altLang="en-US" b="1" dirty="0">
                <a:latin typeface="IBM Plex Sans" panose="020B0503050203000203" pitchFamily="34" charset="0"/>
              </a:rPr>
              <a:t>架構擁抱各式開源工具</a:t>
            </a:r>
            <a:endParaRPr kumimoji="1" lang="zh-TW" altLang="en-US" b="1" dirty="0">
              <a:latin typeface="IBM Plex Sans" panose="020B0503050203000203" pitchFamily="34" charset="0"/>
            </a:endParaRPr>
          </a:p>
        </p:txBody>
      </p:sp>
      <p:grpSp>
        <p:nvGrpSpPr>
          <p:cNvPr id="8" name="群組 7">
            <a:extLst>
              <a:ext uri="{FF2B5EF4-FFF2-40B4-BE49-F238E27FC236}">
                <a16:creationId xmlns:a16="http://schemas.microsoft.com/office/drawing/2014/main" id="{BF47D787-DBEA-1C4D-936A-E22BEBF498DE}"/>
              </a:ext>
            </a:extLst>
          </p:cNvPr>
          <p:cNvGrpSpPr/>
          <p:nvPr/>
        </p:nvGrpSpPr>
        <p:grpSpPr>
          <a:xfrm>
            <a:off x="395970" y="4403995"/>
            <a:ext cx="13824000" cy="950401"/>
            <a:chOff x="336000" y="3138528"/>
            <a:chExt cx="11520000" cy="792000"/>
          </a:xfrm>
        </p:grpSpPr>
        <p:sp>
          <p:nvSpPr>
            <p:cNvPr id="9" name="Can 7">
              <a:extLst>
                <a:ext uri="{FF2B5EF4-FFF2-40B4-BE49-F238E27FC236}">
                  <a16:creationId xmlns:a16="http://schemas.microsoft.com/office/drawing/2014/main" id="{A2DF9E6A-FC8D-C04B-97FD-FB05C18633FC}"/>
                </a:ext>
              </a:extLst>
            </p:cNvPr>
            <p:cNvSpPr/>
            <p:nvPr/>
          </p:nvSpPr>
          <p:spPr>
            <a:xfrm rot="5400000">
              <a:off x="5700000" y="-2225472"/>
              <a:ext cx="792000" cy="11520000"/>
            </a:xfrm>
            <a:prstGeom prst="can">
              <a:avLst/>
            </a:prstGeom>
            <a:noFill/>
            <a:ln w="28575" cap="flat" cmpd="sng" algn="ctr">
              <a:solidFill>
                <a:sysClr val="windowText" lastClr="000000">
                  <a:lumMod val="95000"/>
                  <a:lumOff val="5000"/>
                </a:sysClr>
              </a:solidFill>
              <a:prstDash val="solid"/>
              <a:miter lim="800000"/>
            </a:ln>
            <a:effectLst/>
          </p:spPr>
          <p:txBody>
            <a:bodyPr wrap="none" lIns="109728" tIns="54864" rIns="109728" bIns="54864" anchor="ctr"/>
            <a:lstStyle/>
            <a:p>
              <a:pPr defTabSz="914400">
                <a:defRPr/>
              </a:pPr>
              <a:endParaRPr lang="en-US" sz="1080" kern="0" dirty="0">
                <a:solidFill>
                  <a:prstClr val="white"/>
                </a:solidFill>
                <a:latin typeface="IBM Plex Sans" panose="020B0503050203000203" pitchFamily="34" charset="0"/>
                <a:ea typeface="微軟正黑體" panose="020B0604030504040204" pitchFamily="34" charset="-120"/>
              </a:endParaRPr>
            </a:p>
          </p:txBody>
        </p:sp>
        <p:grpSp>
          <p:nvGrpSpPr>
            <p:cNvPr id="10" name="群組 9">
              <a:extLst>
                <a:ext uri="{FF2B5EF4-FFF2-40B4-BE49-F238E27FC236}">
                  <a16:creationId xmlns:a16="http://schemas.microsoft.com/office/drawing/2014/main" id="{CED55EA6-35C2-0F40-B7A1-E0D91E575254}"/>
                </a:ext>
              </a:extLst>
            </p:cNvPr>
            <p:cNvGrpSpPr/>
            <p:nvPr/>
          </p:nvGrpSpPr>
          <p:grpSpPr>
            <a:xfrm>
              <a:off x="2709630" y="3145122"/>
              <a:ext cx="540000" cy="763423"/>
              <a:chOff x="2490045" y="3008244"/>
              <a:chExt cx="540000" cy="763423"/>
            </a:xfrm>
          </p:grpSpPr>
          <p:pic>
            <p:nvPicPr>
              <p:cNvPr id="30" name="圖形 29" descr="電腦">
                <a:extLst>
                  <a:ext uri="{FF2B5EF4-FFF2-40B4-BE49-F238E27FC236}">
                    <a16:creationId xmlns:a16="http://schemas.microsoft.com/office/drawing/2014/main" id="{B5D07673-80B7-9347-9D6B-CD963F7388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90045" y="3008244"/>
                <a:ext cx="540000" cy="540000"/>
              </a:xfrm>
              <a:prstGeom prst="rect">
                <a:avLst/>
              </a:prstGeom>
            </p:spPr>
          </p:pic>
          <p:sp>
            <p:nvSpPr>
              <p:cNvPr id="31" name="文字方塊 30">
                <a:extLst>
                  <a:ext uri="{FF2B5EF4-FFF2-40B4-BE49-F238E27FC236}">
                    <a16:creationId xmlns:a16="http://schemas.microsoft.com/office/drawing/2014/main" id="{BC32B0BA-8621-EE47-93DC-CBF050936C65}"/>
                  </a:ext>
                </a:extLst>
              </p:cNvPr>
              <p:cNvSpPr txBox="1"/>
              <p:nvPr/>
            </p:nvSpPr>
            <p:spPr>
              <a:xfrm>
                <a:off x="2504100" y="3479280"/>
                <a:ext cx="511892" cy="292387"/>
              </a:xfrm>
              <a:prstGeom prst="rect">
                <a:avLst/>
              </a:prstGeom>
              <a:noFill/>
            </p:spPr>
            <p:txBody>
              <a:bodyPr wrap="none" rtlCol="0">
                <a:spAutoFit/>
              </a:bodyPr>
              <a:lstStyle/>
              <a:p>
                <a:pPr algn="ctr" defTabSz="914400">
                  <a:defRPr/>
                </a:pPr>
                <a:r>
                  <a:rPr lang="zh-TW" altLang="en-US" sz="1680" kern="0" dirty="0">
                    <a:solidFill>
                      <a:prstClr val="black"/>
                    </a:solidFill>
                    <a:latin typeface="IBM Plex Sans" panose="020B0503050203000203" pitchFamily="34" charset="0"/>
                  </a:rPr>
                  <a:t>開發</a:t>
                </a:r>
              </a:p>
            </p:txBody>
          </p:sp>
        </p:grpSp>
        <p:grpSp>
          <p:nvGrpSpPr>
            <p:cNvPr id="11" name="群組 10">
              <a:extLst>
                <a:ext uri="{FF2B5EF4-FFF2-40B4-BE49-F238E27FC236}">
                  <a16:creationId xmlns:a16="http://schemas.microsoft.com/office/drawing/2014/main" id="{56C6825C-167F-F745-8C3B-62E60DE98671}"/>
                </a:ext>
              </a:extLst>
            </p:cNvPr>
            <p:cNvGrpSpPr/>
            <p:nvPr/>
          </p:nvGrpSpPr>
          <p:grpSpPr>
            <a:xfrm>
              <a:off x="4102867" y="3145122"/>
              <a:ext cx="869897" cy="763423"/>
              <a:chOff x="3883282" y="3008244"/>
              <a:chExt cx="869897" cy="763423"/>
            </a:xfrm>
          </p:grpSpPr>
          <p:pic>
            <p:nvPicPr>
              <p:cNvPr id="28" name="圖形 27" descr="箱子">
                <a:extLst>
                  <a:ext uri="{FF2B5EF4-FFF2-40B4-BE49-F238E27FC236}">
                    <a16:creationId xmlns:a16="http://schemas.microsoft.com/office/drawing/2014/main" id="{79D489A0-6D74-B342-BEA0-1030635E18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48230" y="3008244"/>
                <a:ext cx="540000" cy="540000"/>
              </a:xfrm>
              <a:prstGeom prst="rect">
                <a:avLst/>
              </a:prstGeom>
            </p:spPr>
          </p:pic>
          <p:sp>
            <p:nvSpPr>
              <p:cNvPr id="29" name="文字方塊 28">
                <a:extLst>
                  <a:ext uri="{FF2B5EF4-FFF2-40B4-BE49-F238E27FC236}">
                    <a16:creationId xmlns:a16="http://schemas.microsoft.com/office/drawing/2014/main" id="{6CA92F15-5329-8844-8433-34A1E26C9BB8}"/>
                  </a:ext>
                </a:extLst>
              </p:cNvPr>
              <p:cNvSpPr txBox="1"/>
              <p:nvPr/>
            </p:nvSpPr>
            <p:spPr>
              <a:xfrm>
                <a:off x="3883282" y="3479280"/>
                <a:ext cx="869897" cy="292387"/>
              </a:xfrm>
              <a:prstGeom prst="rect">
                <a:avLst/>
              </a:prstGeom>
              <a:noFill/>
            </p:spPr>
            <p:txBody>
              <a:bodyPr wrap="none" rtlCol="0">
                <a:spAutoFit/>
              </a:bodyPr>
              <a:lstStyle/>
              <a:p>
                <a:pPr algn="ctr" defTabSz="914400">
                  <a:defRPr/>
                </a:pPr>
                <a:r>
                  <a:rPr lang="zh-TW" altLang="en-US" sz="1680" kern="0" dirty="0">
                    <a:solidFill>
                      <a:prstClr val="black"/>
                    </a:solidFill>
                    <a:latin typeface="IBM Plex Sans" panose="020B0503050203000203" pitchFamily="34" charset="0"/>
                  </a:rPr>
                  <a:t>包版建置</a:t>
                </a:r>
              </a:p>
            </p:txBody>
          </p:sp>
        </p:grpSp>
        <p:grpSp>
          <p:nvGrpSpPr>
            <p:cNvPr id="12" name="群組 11">
              <a:extLst>
                <a:ext uri="{FF2B5EF4-FFF2-40B4-BE49-F238E27FC236}">
                  <a16:creationId xmlns:a16="http://schemas.microsoft.com/office/drawing/2014/main" id="{B0A270DB-92F6-BE40-8209-D4F80D8C7033}"/>
                </a:ext>
              </a:extLst>
            </p:cNvPr>
            <p:cNvGrpSpPr/>
            <p:nvPr/>
          </p:nvGrpSpPr>
          <p:grpSpPr>
            <a:xfrm>
              <a:off x="7387926" y="3145122"/>
              <a:ext cx="540000" cy="763423"/>
              <a:chOff x="7168341" y="3008244"/>
              <a:chExt cx="540000" cy="763423"/>
            </a:xfrm>
          </p:grpSpPr>
          <p:pic>
            <p:nvPicPr>
              <p:cNvPr id="26" name="圖形 25" descr="倉鼠">
                <a:extLst>
                  <a:ext uri="{FF2B5EF4-FFF2-40B4-BE49-F238E27FC236}">
                    <a16:creationId xmlns:a16="http://schemas.microsoft.com/office/drawing/2014/main" id="{8B5A68BD-66F3-3449-8F30-B0515463AAD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68341" y="3008244"/>
                <a:ext cx="540000" cy="540000"/>
              </a:xfrm>
              <a:prstGeom prst="rect">
                <a:avLst/>
              </a:prstGeom>
            </p:spPr>
          </p:pic>
          <p:sp>
            <p:nvSpPr>
              <p:cNvPr id="27" name="文字方塊 26">
                <a:extLst>
                  <a:ext uri="{FF2B5EF4-FFF2-40B4-BE49-F238E27FC236}">
                    <a16:creationId xmlns:a16="http://schemas.microsoft.com/office/drawing/2014/main" id="{DCCC1BC8-194C-9B4F-A6DF-07E9A2F491D5}"/>
                  </a:ext>
                </a:extLst>
              </p:cNvPr>
              <p:cNvSpPr txBox="1"/>
              <p:nvPr/>
            </p:nvSpPr>
            <p:spPr>
              <a:xfrm>
                <a:off x="7191748" y="3479280"/>
                <a:ext cx="493191" cy="292387"/>
              </a:xfrm>
              <a:prstGeom prst="rect">
                <a:avLst/>
              </a:prstGeom>
              <a:noFill/>
            </p:spPr>
            <p:txBody>
              <a:bodyPr wrap="none" rtlCol="0">
                <a:spAutoFit/>
              </a:bodyPr>
              <a:lstStyle/>
              <a:p>
                <a:pPr algn="ctr" defTabSz="914400">
                  <a:defRPr/>
                </a:pPr>
                <a:r>
                  <a:rPr lang="en-US" altLang="zh-TW" sz="1680" kern="0" dirty="0">
                    <a:solidFill>
                      <a:prstClr val="black"/>
                    </a:solidFill>
                    <a:latin typeface="IBM Plex Sans" panose="020B0503050203000203" pitchFamily="34" charset="0"/>
                  </a:rPr>
                  <a:t>UAT</a:t>
                </a:r>
                <a:endParaRPr lang="zh-TW" altLang="en-US" sz="1680" kern="0" dirty="0">
                  <a:solidFill>
                    <a:prstClr val="black"/>
                  </a:solidFill>
                  <a:latin typeface="IBM Plex Sans" panose="020B0503050203000203" pitchFamily="34" charset="0"/>
                </a:endParaRPr>
              </a:p>
            </p:txBody>
          </p:sp>
        </p:grpSp>
        <p:grpSp>
          <p:nvGrpSpPr>
            <p:cNvPr id="13" name="群組 12">
              <a:extLst>
                <a:ext uri="{FF2B5EF4-FFF2-40B4-BE49-F238E27FC236}">
                  <a16:creationId xmlns:a16="http://schemas.microsoft.com/office/drawing/2014/main" id="{9040BFC5-1BD4-1B46-8609-1A174EF4211B}"/>
                </a:ext>
              </a:extLst>
            </p:cNvPr>
            <p:cNvGrpSpPr/>
            <p:nvPr/>
          </p:nvGrpSpPr>
          <p:grpSpPr>
            <a:xfrm>
              <a:off x="8908856" y="3145122"/>
              <a:ext cx="624102" cy="763423"/>
              <a:chOff x="8689271" y="3008244"/>
              <a:chExt cx="624102" cy="763423"/>
            </a:xfrm>
          </p:grpSpPr>
          <p:pic>
            <p:nvPicPr>
              <p:cNvPr id="24" name="圖形 23" descr="火箭">
                <a:extLst>
                  <a:ext uri="{FF2B5EF4-FFF2-40B4-BE49-F238E27FC236}">
                    <a16:creationId xmlns:a16="http://schemas.microsoft.com/office/drawing/2014/main" id="{C9AC16ED-1620-D749-8A25-DACEEE13E56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31323" y="3008244"/>
                <a:ext cx="540000" cy="540000"/>
              </a:xfrm>
              <a:prstGeom prst="rect">
                <a:avLst/>
              </a:prstGeom>
            </p:spPr>
          </p:pic>
          <p:sp>
            <p:nvSpPr>
              <p:cNvPr id="25" name="文字方塊 24">
                <a:extLst>
                  <a:ext uri="{FF2B5EF4-FFF2-40B4-BE49-F238E27FC236}">
                    <a16:creationId xmlns:a16="http://schemas.microsoft.com/office/drawing/2014/main" id="{81DFFB0E-06C2-6444-A4BF-77F5A9B9D404}"/>
                  </a:ext>
                </a:extLst>
              </p:cNvPr>
              <p:cNvSpPr txBox="1"/>
              <p:nvPr/>
            </p:nvSpPr>
            <p:spPr>
              <a:xfrm>
                <a:off x="8689271" y="3479280"/>
                <a:ext cx="624102" cy="292387"/>
              </a:xfrm>
              <a:prstGeom prst="rect">
                <a:avLst/>
              </a:prstGeom>
              <a:noFill/>
            </p:spPr>
            <p:txBody>
              <a:bodyPr wrap="none" rtlCol="0">
                <a:spAutoFit/>
              </a:bodyPr>
              <a:lstStyle/>
              <a:p>
                <a:pPr algn="ctr" defTabSz="914400">
                  <a:defRPr/>
                </a:pPr>
                <a:r>
                  <a:rPr lang="en-US" altLang="zh-TW" sz="1680" kern="0" dirty="0">
                    <a:solidFill>
                      <a:prstClr val="black"/>
                    </a:solidFill>
                    <a:latin typeface="IBM Plex Sans" panose="020B0503050203000203" pitchFamily="34" charset="0"/>
                  </a:rPr>
                  <a:t>PROD</a:t>
                </a:r>
                <a:endParaRPr lang="zh-TW" altLang="en-US" sz="1680" kern="0" dirty="0">
                  <a:solidFill>
                    <a:prstClr val="black"/>
                  </a:solidFill>
                  <a:latin typeface="IBM Plex Sans" panose="020B0503050203000203" pitchFamily="34" charset="0"/>
                </a:endParaRPr>
              </a:p>
            </p:txBody>
          </p:sp>
        </p:grpSp>
        <p:pic>
          <p:nvPicPr>
            <p:cNvPr id="14" name="圖片 13">
              <a:extLst>
                <a:ext uri="{FF2B5EF4-FFF2-40B4-BE49-F238E27FC236}">
                  <a16:creationId xmlns:a16="http://schemas.microsoft.com/office/drawing/2014/main" id="{333F08B9-4CAA-B04E-857E-7062FD63495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48383" y="3264528"/>
              <a:ext cx="540000" cy="540000"/>
            </a:xfrm>
            <a:prstGeom prst="rect">
              <a:avLst/>
            </a:prstGeom>
          </p:spPr>
        </p:pic>
        <p:grpSp>
          <p:nvGrpSpPr>
            <p:cNvPr id="15" name="群組 14">
              <a:extLst>
                <a:ext uri="{FF2B5EF4-FFF2-40B4-BE49-F238E27FC236}">
                  <a16:creationId xmlns:a16="http://schemas.microsoft.com/office/drawing/2014/main" id="{82CEA88F-3A75-E546-9090-766FD9CCE25E}"/>
                </a:ext>
              </a:extLst>
            </p:cNvPr>
            <p:cNvGrpSpPr/>
            <p:nvPr/>
          </p:nvGrpSpPr>
          <p:grpSpPr>
            <a:xfrm>
              <a:off x="5827871" y="3145122"/>
              <a:ext cx="540000" cy="763423"/>
              <a:chOff x="5608286" y="3008244"/>
              <a:chExt cx="540000" cy="763423"/>
            </a:xfrm>
          </p:grpSpPr>
          <p:sp>
            <p:nvSpPr>
              <p:cNvPr id="22" name="文字方塊 21">
                <a:extLst>
                  <a:ext uri="{FF2B5EF4-FFF2-40B4-BE49-F238E27FC236}">
                    <a16:creationId xmlns:a16="http://schemas.microsoft.com/office/drawing/2014/main" id="{A1804252-866C-024A-9843-0B52CC820458}"/>
                  </a:ext>
                </a:extLst>
              </p:cNvPr>
              <p:cNvSpPr txBox="1"/>
              <p:nvPr/>
            </p:nvSpPr>
            <p:spPr>
              <a:xfrm>
                <a:off x="5661745" y="3479280"/>
                <a:ext cx="433078" cy="292387"/>
              </a:xfrm>
              <a:prstGeom prst="rect">
                <a:avLst/>
              </a:prstGeom>
              <a:noFill/>
            </p:spPr>
            <p:txBody>
              <a:bodyPr wrap="none" rtlCol="0">
                <a:spAutoFit/>
              </a:bodyPr>
              <a:lstStyle/>
              <a:p>
                <a:pPr algn="ctr" defTabSz="914400">
                  <a:defRPr/>
                </a:pPr>
                <a:r>
                  <a:rPr lang="en-US" altLang="zh-TW" sz="1680" kern="0" dirty="0">
                    <a:solidFill>
                      <a:prstClr val="black"/>
                    </a:solidFill>
                    <a:latin typeface="IBM Plex Sans" panose="020B0503050203000203" pitchFamily="34" charset="0"/>
                  </a:rPr>
                  <a:t>SIT</a:t>
                </a:r>
                <a:endParaRPr lang="zh-TW" altLang="en-US" sz="1680" kern="0" dirty="0">
                  <a:solidFill>
                    <a:prstClr val="black"/>
                  </a:solidFill>
                  <a:latin typeface="IBM Plex Sans" panose="020B0503050203000203" pitchFamily="34" charset="0"/>
                </a:endParaRPr>
              </a:p>
            </p:txBody>
          </p:sp>
          <p:pic>
            <p:nvPicPr>
              <p:cNvPr id="23" name="圖形 22" descr="試管">
                <a:extLst>
                  <a:ext uri="{FF2B5EF4-FFF2-40B4-BE49-F238E27FC236}">
                    <a16:creationId xmlns:a16="http://schemas.microsoft.com/office/drawing/2014/main" id="{43F1096B-1D13-0B41-817F-75E3C895F77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608286" y="3008244"/>
                <a:ext cx="540000" cy="540000"/>
              </a:xfrm>
              <a:prstGeom prst="rect">
                <a:avLst/>
              </a:prstGeom>
            </p:spPr>
          </p:pic>
        </p:grpSp>
        <p:grpSp>
          <p:nvGrpSpPr>
            <p:cNvPr id="16" name="群組 15">
              <a:extLst>
                <a:ext uri="{FF2B5EF4-FFF2-40B4-BE49-F238E27FC236}">
                  <a16:creationId xmlns:a16="http://schemas.microsoft.com/office/drawing/2014/main" id="{D94F1F71-7760-9248-9BA7-C13DC317D1EF}"/>
                </a:ext>
              </a:extLst>
            </p:cNvPr>
            <p:cNvGrpSpPr/>
            <p:nvPr/>
          </p:nvGrpSpPr>
          <p:grpSpPr>
            <a:xfrm>
              <a:off x="1145836" y="3145122"/>
              <a:ext cx="540000" cy="763423"/>
              <a:chOff x="926251" y="3008244"/>
              <a:chExt cx="540000" cy="763423"/>
            </a:xfrm>
          </p:grpSpPr>
          <p:pic>
            <p:nvPicPr>
              <p:cNvPr id="20" name="圖形 19" descr="燈泡">
                <a:extLst>
                  <a:ext uri="{FF2B5EF4-FFF2-40B4-BE49-F238E27FC236}">
                    <a16:creationId xmlns:a16="http://schemas.microsoft.com/office/drawing/2014/main" id="{DF419AB5-18EC-034F-B2D7-D533844C200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26251" y="3008244"/>
                <a:ext cx="540000" cy="540000"/>
              </a:xfrm>
              <a:prstGeom prst="rect">
                <a:avLst/>
              </a:prstGeom>
            </p:spPr>
          </p:pic>
          <p:sp>
            <p:nvSpPr>
              <p:cNvPr id="21" name="矩形 20">
                <a:extLst>
                  <a:ext uri="{FF2B5EF4-FFF2-40B4-BE49-F238E27FC236}">
                    <a16:creationId xmlns:a16="http://schemas.microsoft.com/office/drawing/2014/main" id="{A57D555C-DF70-0F4D-89D0-321DE4ECE726}"/>
                  </a:ext>
                </a:extLst>
              </p:cNvPr>
              <p:cNvSpPr/>
              <p:nvPr/>
            </p:nvSpPr>
            <p:spPr>
              <a:xfrm>
                <a:off x="940306" y="3479280"/>
                <a:ext cx="511892" cy="292387"/>
              </a:xfrm>
              <a:prstGeom prst="rect">
                <a:avLst/>
              </a:prstGeom>
            </p:spPr>
            <p:txBody>
              <a:bodyPr wrap="none">
                <a:spAutoFit/>
              </a:bodyPr>
              <a:lstStyle/>
              <a:p>
                <a:pPr algn="ctr" defTabSz="914400">
                  <a:defRPr/>
                </a:pPr>
                <a:r>
                  <a:rPr lang="zh-TW" altLang="en-US" sz="1680" kern="0" dirty="0">
                    <a:solidFill>
                      <a:prstClr val="black"/>
                    </a:solidFill>
                    <a:latin typeface="IBM Plex Sans" panose="020B0503050203000203" pitchFamily="34" charset="0"/>
                  </a:rPr>
                  <a:t>設計</a:t>
                </a:r>
              </a:p>
            </p:txBody>
          </p:sp>
        </p:grpSp>
        <p:grpSp>
          <p:nvGrpSpPr>
            <p:cNvPr id="17" name="群組 16">
              <a:extLst>
                <a:ext uri="{FF2B5EF4-FFF2-40B4-BE49-F238E27FC236}">
                  <a16:creationId xmlns:a16="http://schemas.microsoft.com/office/drawing/2014/main" id="{2BCC8659-5DF6-D94A-9474-B9E0811B48D1}"/>
                </a:ext>
              </a:extLst>
            </p:cNvPr>
            <p:cNvGrpSpPr/>
            <p:nvPr/>
          </p:nvGrpSpPr>
          <p:grpSpPr>
            <a:xfrm>
              <a:off x="10506164" y="3145122"/>
              <a:ext cx="540000" cy="763423"/>
              <a:chOff x="10286579" y="3008244"/>
              <a:chExt cx="540000" cy="763423"/>
            </a:xfrm>
          </p:grpSpPr>
          <p:pic>
            <p:nvPicPr>
              <p:cNvPr id="18" name="圖形 17" descr="量測計">
                <a:extLst>
                  <a:ext uri="{FF2B5EF4-FFF2-40B4-BE49-F238E27FC236}">
                    <a16:creationId xmlns:a16="http://schemas.microsoft.com/office/drawing/2014/main" id="{1D16C3C4-9C93-DE48-99D8-4CBFB018141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286579" y="3008244"/>
                <a:ext cx="540000" cy="540000"/>
              </a:xfrm>
              <a:prstGeom prst="rect">
                <a:avLst/>
              </a:prstGeom>
            </p:spPr>
          </p:pic>
          <p:sp>
            <p:nvSpPr>
              <p:cNvPr id="19" name="文字方塊 18">
                <a:extLst>
                  <a:ext uri="{FF2B5EF4-FFF2-40B4-BE49-F238E27FC236}">
                    <a16:creationId xmlns:a16="http://schemas.microsoft.com/office/drawing/2014/main" id="{3ED7A77A-37C2-8A4F-B5D8-3FC9A7A30038}"/>
                  </a:ext>
                </a:extLst>
              </p:cNvPr>
              <p:cNvSpPr txBox="1"/>
              <p:nvPr/>
            </p:nvSpPr>
            <p:spPr>
              <a:xfrm>
                <a:off x="10300634" y="3479280"/>
                <a:ext cx="511892" cy="292387"/>
              </a:xfrm>
              <a:prstGeom prst="rect">
                <a:avLst/>
              </a:prstGeom>
              <a:noFill/>
            </p:spPr>
            <p:txBody>
              <a:bodyPr wrap="none" rtlCol="0">
                <a:spAutoFit/>
              </a:bodyPr>
              <a:lstStyle/>
              <a:p>
                <a:pPr algn="ctr" defTabSz="914400">
                  <a:defRPr/>
                </a:pPr>
                <a:r>
                  <a:rPr lang="zh-TW" altLang="en-US" sz="1680" kern="0" dirty="0">
                    <a:solidFill>
                      <a:prstClr val="black"/>
                    </a:solidFill>
                    <a:latin typeface="IBM Plex Sans" panose="020B0503050203000203" pitchFamily="34" charset="0"/>
                  </a:rPr>
                  <a:t>監控</a:t>
                </a:r>
              </a:p>
            </p:txBody>
          </p:sp>
        </p:grpSp>
      </p:grpSp>
      <p:grpSp>
        <p:nvGrpSpPr>
          <p:cNvPr id="32" name="群組 31">
            <a:extLst>
              <a:ext uri="{FF2B5EF4-FFF2-40B4-BE49-F238E27FC236}">
                <a16:creationId xmlns:a16="http://schemas.microsoft.com/office/drawing/2014/main" id="{A63CEDA0-CFA4-A840-A8C6-D804533043F6}"/>
              </a:ext>
            </a:extLst>
          </p:cNvPr>
          <p:cNvGrpSpPr/>
          <p:nvPr/>
        </p:nvGrpSpPr>
        <p:grpSpPr>
          <a:xfrm>
            <a:off x="4829759" y="7188057"/>
            <a:ext cx="2160001" cy="633811"/>
            <a:chOff x="4030823" y="5932490"/>
            <a:chExt cx="1800000" cy="528175"/>
          </a:xfrm>
        </p:grpSpPr>
        <p:sp>
          <p:nvSpPr>
            <p:cNvPr id="33" name="文字方塊 32">
              <a:extLst>
                <a:ext uri="{FF2B5EF4-FFF2-40B4-BE49-F238E27FC236}">
                  <a16:creationId xmlns:a16="http://schemas.microsoft.com/office/drawing/2014/main" id="{8399D2FA-5724-6440-AC3F-03D897BE4F4D}"/>
                </a:ext>
              </a:extLst>
            </p:cNvPr>
            <p:cNvSpPr txBox="1"/>
            <p:nvPr/>
          </p:nvSpPr>
          <p:spPr>
            <a:xfrm>
              <a:off x="4479418" y="6168278"/>
              <a:ext cx="869896"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議題追蹤</a:t>
              </a:r>
              <a:endParaRPr lang="en-US" sz="1680" kern="0" dirty="0">
                <a:solidFill>
                  <a:prstClr val="black"/>
                </a:solidFill>
                <a:latin typeface="IBM Plex Sans" panose="020B0503050203000203" pitchFamily="34" charset="0"/>
              </a:endParaRPr>
            </a:p>
          </p:txBody>
        </p:sp>
        <p:pic>
          <p:nvPicPr>
            <p:cNvPr id="34" name="圖片 33">
              <a:extLst>
                <a:ext uri="{FF2B5EF4-FFF2-40B4-BE49-F238E27FC236}">
                  <a16:creationId xmlns:a16="http://schemas.microsoft.com/office/drawing/2014/main" id="{D969ABE4-7E28-6445-9044-2305AC73B20B}"/>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030823" y="5932490"/>
              <a:ext cx="1800000" cy="235788"/>
            </a:xfrm>
            <a:prstGeom prst="rect">
              <a:avLst/>
            </a:prstGeom>
          </p:spPr>
        </p:pic>
      </p:grpSp>
      <p:grpSp>
        <p:nvGrpSpPr>
          <p:cNvPr id="35" name="群組 34">
            <a:extLst>
              <a:ext uri="{FF2B5EF4-FFF2-40B4-BE49-F238E27FC236}">
                <a16:creationId xmlns:a16="http://schemas.microsoft.com/office/drawing/2014/main" id="{5FEE1435-A85E-3F4B-A59D-F68A919DCBE6}"/>
              </a:ext>
            </a:extLst>
          </p:cNvPr>
          <p:cNvGrpSpPr/>
          <p:nvPr/>
        </p:nvGrpSpPr>
        <p:grpSpPr>
          <a:xfrm>
            <a:off x="966627" y="7075323"/>
            <a:ext cx="1043876" cy="859289"/>
            <a:chOff x="811548" y="5276758"/>
            <a:chExt cx="869896" cy="716073"/>
          </a:xfrm>
        </p:grpSpPr>
        <p:sp>
          <p:nvSpPr>
            <p:cNvPr id="36" name="文字方塊 35">
              <a:extLst>
                <a:ext uri="{FF2B5EF4-FFF2-40B4-BE49-F238E27FC236}">
                  <a16:creationId xmlns:a16="http://schemas.microsoft.com/office/drawing/2014/main" id="{80FCA1C5-5DA7-D245-A69C-739943A5A16F}"/>
                </a:ext>
              </a:extLst>
            </p:cNvPr>
            <p:cNvSpPr txBox="1"/>
            <p:nvPr/>
          </p:nvSpPr>
          <p:spPr>
            <a:xfrm>
              <a:off x="811548" y="5700444"/>
              <a:ext cx="869896"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社交協作</a:t>
              </a:r>
              <a:endParaRPr lang="en-US" sz="1680" kern="0" dirty="0">
                <a:solidFill>
                  <a:prstClr val="black"/>
                </a:solidFill>
                <a:latin typeface="IBM Plex Sans" panose="020B0503050203000203" pitchFamily="34" charset="0"/>
              </a:endParaRPr>
            </a:p>
          </p:txBody>
        </p:sp>
        <p:pic>
          <p:nvPicPr>
            <p:cNvPr id="37" name="圖片 36">
              <a:extLst>
                <a:ext uri="{FF2B5EF4-FFF2-40B4-BE49-F238E27FC236}">
                  <a16:creationId xmlns:a16="http://schemas.microsoft.com/office/drawing/2014/main" id="{AD5C4E2C-798E-BC41-B1F1-9A387A75BD8A}"/>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46953" y="5276758"/>
              <a:ext cx="432000" cy="432000"/>
            </a:xfrm>
            <a:prstGeom prst="rect">
              <a:avLst/>
            </a:prstGeom>
          </p:spPr>
        </p:pic>
      </p:grpSp>
      <p:grpSp>
        <p:nvGrpSpPr>
          <p:cNvPr id="38" name="群組 37">
            <a:extLst>
              <a:ext uri="{FF2B5EF4-FFF2-40B4-BE49-F238E27FC236}">
                <a16:creationId xmlns:a16="http://schemas.microsoft.com/office/drawing/2014/main" id="{9B41E2D0-B289-DC40-8ED9-559042947664}"/>
              </a:ext>
            </a:extLst>
          </p:cNvPr>
          <p:cNvGrpSpPr/>
          <p:nvPr/>
        </p:nvGrpSpPr>
        <p:grpSpPr>
          <a:xfrm>
            <a:off x="3086976" y="5763137"/>
            <a:ext cx="1900800" cy="1108864"/>
            <a:chOff x="2266785" y="2105098"/>
            <a:chExt cx="1584000" cy="924052"/>
          </a:xfrm>
        </p:grpSpPr>
        <p:sp>
          <p:nvSpPr>
            <p:cNvPr id="39" name="文字方塊 38">
              <a:extLst>
                <a:ext uri="{FF2B5EF4-FFF2-40B4-BE49-F238E27FC236}">
                  <a16:creationId xmlns:a16="http://schemas.microsoft.com/office/drawing/2014/main" id="{2FC2288F-3F37-1F4D-97E0-4E49C6CEE2B2}"/>
                </a:ext>
              </a:extLst>
            </p:cNvPr>
            <p:cNvSpPr txBox="1"/>
            <p:nvPr/>
          </p:nvSpPr>
          <p:spPr>
            <a:xfrm>
              <a:off x="2517612" y="2736763"/>
              <a:ext cx="1048898"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程式碼管理</a:t>
              </a:r>
              <a:endParaRPr lang="en-US" sz="1680" kern="0" dirty="0">
                <a:solidFill>
                  <a:prstClr val="black"/>
                </a:solidFill>
                <a:latin typeface="IBM Plex Sans" panose="020B0503050203000203" pitchFamily="34" charset="0"/>
              </a:endParaRPr>
            </a:p>
          </p:txBody>
        </p:sp>
        <p:pic>
          <p:nvPicPr>
            <p:cNvPr id="40" name="圖片 39">
              <a:extLst>
                <a:ext uri="{FF2B5EF4-FFF2-40B4-BE49-F238E27FC236}">
                  <a16:creationId xmlns:a16="http://schemas.microsoft.com/office/drawing/2014/main" id="{1F1FBEA4-6210-CC4C-B329-95020F8DB0D9}"/>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670838" y="2105098"/>
              <a:ext cx="775895" cy="324000"/>
            </a:xfrm>
            <a:prstGeom prst="rect">
              <a:avLst/>
            </a:prstGeom>
          </p:spPr>
        </p:pic>
        <p:pic>
          <p:nvPicPr>
            <p:cNvPr id="41" name="圖片 40" descr="一張含有 物件 的圖片&#10;&#10;描述是以高可信度產生">
              <a:extLst>
                <a:ext uri="{FF2B5EF4-FFF2-40B4-BE49-F238E27FC236}">
                  <a16:creationId xmlns:a16="http://schemas.microsoft.com/office/drawing/2014/main" id="{29900E5D-F55D-9F47-9E39-1FFCBBC1DD0F}"/>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2266785" y="2487919"/>
              <a:ext cx="1584000" cy="228326"/>
            </a:xfrm>
            <a:prstGeom prst="rect">
              <a:avLst/>
            </a:prstGeom>
          </p:spPr>
        </p:pic>
      </p:grpSp>
      <p:grpSp>
        <p:nvGrpSpPr>
          <p:cNvPr id="42" name="群組 41">
            <a:extLst>
              <a:ext uri="{FF2B5EF4-FFF2-40B4-BE49-F238E27FC236}">
                <a16:creationId xmlns:a16="http://schemas.microsoft.com/office/drawing/2014/main" id="{EA80553F-2A9D-074B-A799-1DD7D31F9917}"/>
              </a:ext>
            </a:extLst>
          </p:cNvPr>
          <p:cNvGrpSpPr/>
          <p:nvPr/>
        </p:nvGrpSpPr>
        <p:grpSpPr>
          <a:xfrm>
            <a:off x="4704659" y="1576655"/>
            <a:ext cx="1043876" cy="1061270"/>
            <a:chOff x="1003824" y="1373406"/>
            <a:chExt cx="869896" cy="884391"/>
          </a:xfrm>
        </p:grpSpPr>
        <p:sp>
          <p:nvSpPr>
            <p:cNvPr id="43" name="文字方塊 42">
              <a:extLst>
                <a:ext uri="{FF2B5EF4-FFF2-40B4-BE49-F238E27FC236}">
                  <a16:creationId xmlns:a16="http://schemas.microsoft.com/office/drawing/2014/main" id="{747B46B8-5DA7-9E49-A143-6C3F850F1BE8}"/>
                </a:ext>
              </a:extLst>
            </p:cNvPr>
            <p:cNvSpPr txBox="1"/>
            <p:nvPr/>
          </p:nvSpPr>
          <p:spPr>
            <a:xfrm>
              <a:off x="1003824" y="1965410"/>
              <a:ext cx="869896"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集成工具</a:t>
              </a:r>
              <a:endParaRPr lang="en-US" sz="1680" kern="0" dirty="0">
                <a:solidFill>
                  <a:prstClr val="black"/>
                </a:solidFill>
                <a:latin typeface="IBM Plex Sans" panose="020B0503050203000203" pitchFamily="34" charset="0"/>
              </a:endParaRPr>
            </a:p>
          </p:txBody>
        </p:sp>
        <p:pic>
          <p:nvPicPr>
            <p:cNvPr id="44" name="圖片 43" descr="一張含有 標誌 的圖片&#10;&#10;描述是以高可信度產生">
              <a:extLst>
                <a:ext uri="{FF2B5EF4-FFF2-40B4-BE49-F238E27FC236}">
                  <a16:creationId xmlns:a16="http://schemas.microsoft.com/office/drawing/2014/main" id="{9BDA3122-EE98-4042-BA86-F3A9F3A33141}"/>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239229" y="1373406"/>
              <a:ext cx="432000" cy="596160"/>
            </a:xfrm>
            <a:prstGeom prst="rect">
              <a:avLst/>
            </a:prstGeom>
          </p:spPr>
        </p:pic>
      </p:grpSp>
      <p:grpSp>
        <p:nvGrpSpPr>
          <p:cNvPr id="45" name="群組 44">
            <a:extLst>
              <a:ext uri="{FF2B5EF4-FFF2-40B4-BE49-F238E27FC236}">
                <a16:creationId xmlns:a16="http://schemas.microsoft.com/office/drawing/2014/main" id="{58E05B86-0A59-904B-9FBD-9F58C649A106}"/>
              </a:ext>
            </a:extLst>
          </p:cNvPr>
          <p:cNvGrpSpPr/>
          <p:nvPr/>
        </p:nvGrpSpPr>
        <p:grpSpPr>
          <a:xfrm>
            <a:off x="7317164" y="7097643"/>
            <a:ext cx="1401709" cy="814649"/>
            <a:chOff x="6516087" y="5849689"/>
            <a:chExt cx="1168091" cy="678873"/>
          </a:xfrm>
        </p:grpSpPr>
        <p:pic>
          <p:nvPicPr>
            <p:cNvPr id="46" name="圖片 45" descr="一張含有 物件 的圖片&#10;&#10;描述是以高可信度產生">
              <a:extLst>
                <a:ext uri="{FF2B5EF4-FFF2-40B4-BE49-F238E27FC236}">
                  <a16:creationId xmlns:a16="http://schemas.microsoft.com/office/drawing/2014/main" id="{CEB55764-2E31-674E-A4F9-74DD08775567}"/>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6516087" y="5849689"/>
              <a:ext cx="1168091" cy="432000"/>
            </a:xfrm>
            <a:prstGeom prst="rect">
              <a:avLst/>
            </a:prstGeom>
          </p:spPr>
        </p:pic>
        <p:sp>
          <p:nvSpPr>
            <p:cNvPr id="47" name="文字方塊 46">
              <a:extLst>
                <a:ext uri="{FF2B5EF4-FFF2-40B4-BE49-F238E27FC236}">
                  <a16:creationId xmlns:a16="http://schemas.microsoft.com/office/drawing/2014/main" id="{85EC11A4-8830-1B4E-9AED-D00F417B2996}"/>
                </a:ext>
              </a:extLst>
            </p:cNvPr>
            <p:cNvSpPr txBox="1"/>
            <p:nvPr/>
          </p:nvSpPr>
          <p:spPr>
            <a:xfrm>
              <a:off x="6683191" y="6236175"/>
              <a:ext cx="807112" cy="292387"/>
            </a:xfrm>
            <a:prstGeom prst="rect">
              <a:avLst/>
            </a:prstGeom>
            <a:noFill/>
          </p:spPr>
          <p:txBody>
            <a:bodyPr wrap="none" rtlCol="0">
              <a:spAutoFit/>
            </a:bodyPr>
            <a:lstStyle/>
            <a:p>
              <a:pPr defTabSz="914400">
                <a:defRPr/>
              </a:pPr>
              <a:r>
                <a:rPr lang="en-US" altLang="zh-TW" sz="1680" kern="0" dirty="0">
                  <a:solidFill>
                    <a:prstClr val="black"/>
                  </a:solidFill>
                  <a:latin typeface="IBM Plex Sans" panose="020B0503050203000203" pitchFamily="34" charset="0"/>
                </a:rPr>
                <a:t>API</a:t>
              </a:r>
              <a:r>
                <a:rPr lang="zh-TW" altLang="en-US" sz="1680" kern="0" dirty="0">
                  <a:solidFill>
                    <a:prstClr val="black"/>
                  </a:solidFill>
                  <a:latin typeface="IBM Plex Sans" panose="020B0503050203000203" pitchFamily="34" charset="0"/>
                </a:rPr>
                <a:t>測試</a:t>
              </a:r>
              <a:endParaRPr lang="en-US" sz="1680" kern="0" dirty="0">
                <a:solidFill>
                  <a:prstClr val="black"/>
                </a:solidFill>
                <a:latin typeface="IBM Plex Sans" panose="020B0503050203000203" pitchFamily="34" charset="0"/>
              </a:endParaRPr>
            </a:p>
          </p:txBody>
        </p:sp>
      </p:grpSp>
      <p:grpSp>
        <p:nvGrpSpPr>
          <p:cNvPr id="48" name="群組 47">
            <a:extLst>
              <a:ext uri="{FF2B5EF4-FFF2-40B4-BE49-F238E27FC236}">
                <a16:creationId xmlns:a16="http://schemas.microsoft.com/office/drawing/2014/main" id="{75499CFA-04AB-904C-A14F-5A5B74B942C1}"/>
              </a:ext>
            </a:extLst>
          </p:cNvPr>
          <p:cNvGrpSpPr/>
          <p:nvPr/>
        </p:nvGrpSpPr>
        <p:grpSpPr>
          <a:xfrm>
            <a:off x="7115319" y="5982102"/>
            <a:ext cx="1276311" cy="912850"/>
            <a:chOff x="6664383" y="2693312"/>
            <a:chExt cx="1063592" cy="760707"/>
          </a:xfrm>
        </p:grpSpPr>
        <p:pic>
          <p:nvPicPr>
            <p:cNvPr id="49" name="圖片 48" descr="一張含有 物件 的圖片&#10;&#10;描述是以高可信度產生">
              <a:extLst>
                <a:ext uri="{FF2B5EF4-FFF2-40B4-BE49-F238E27FC236}">
                  <a16:creationId xmlns:a16="http://schemas.microsoft.com/office/drawing/2014/main" id="{6BFE5487-5248-2A4D-8886-83BE4FF3387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6907215" y="2693312"/>
              <a:ext cx="596685" cy="540000"/>
            </a:xfrm>
            <a:prstGeom prst="rect">
              <a:avLst/>
            </a:prstGeom>
          </p:spPr>
        </p:pic>
        <p:sp>
          <p:nvSpPr>
            <p:cNvPr id="50" name="文字方塊 49">
              <a:extLst>
                <a:ext uri="{FF2B5EF4-FFF2-40B4-BE49-F238E27FC236}">
                  <a16:creationId xmlns:a16="http://schemas.microsoft.com/office/drawing/2014/main" id="{69D86B8A-4E09-7F4B-904B-F80ADFC6D913}"/>
                </a:ext>
              </a:extLst>
            </p:cNvPr>
            <p:cNvSpPr txBox="1"/>
            <p:nvPr/>
          </p:nvSpPr>
          <p:spPr>
            <a:xfrm>
              <a:off x="6664383" y="3161632"/>
              <a:ext cx="1063592" cy="292387"/>
            </a:xfrm>
            <a:prstGeom prst="rect">
              <a:avLst/>
            </a:prstGeom>
            <a:noFill/>
          </p:spPr>
          <p:txBody>
            <a:bodyPr wrap="none" rtlCol="0">
              <a:spAutoFit/>
            </a:bodyPr>
            <a:lstStyle/>
            <a:p>
              <a:pPr defTabSz="914400">
                <a:defRPr/>
              </a:pPr>
              <a:r>
                <a:rPr lang="en-US" altLang="zh-TW" sz="1680" kern="0" dirty="0">
                  <a:solidFill>
                    <a:prstClr val="black"/>
                  </a:solidFill>
                  <a:latin typeface="IBM Plex Sans" panose="020B0503050203000203" pitchFamily="34" charset="0"/>
                </a:rPr>
                <a:t>UI</a:t>
              </a:r>
              <a:r>
                <a:rPr lang="zh-TW" altLang="en-US" sz="1680" kern="0" dirty="0">
                  <a:solidFill>
                    <a:prstClr val="black"/>
                  </a:solidFill>
                  <a:latin typeface="IBM Plex Sans" panose="020B0503050203000203" pitchFamily="34" charset="0"/>
                </a:rPr>
                <a:t>自動測試</a:t>
              </a:r>
              <a:endParaRPr lang="en-US" sz="1680" kern="0" dirty="0">
                <a:solidFill>
                  <a:prstClr val="black"/>
                </a:solidFill>
                <a:latin typeface="IBM Plex Sans" panose="020B0503050203000203" pitchFamily="34" charset="0"/>
              </a:endParaRPr>
            </a:p>
          </p:txBody>
        </p:sp>
      </p:grpSp>
      <p:grpSp>
        <p:nvGrpSpPr>
          <p:cNvPr id="51" name="群組 50">
            <a:extLst>
              <a:ext uri="{FF2B5EF4-FFF2-40B4-BE49-F238E27FC236}">
                <a16:creationId xmlns:a16="http://schemas.microsoft.com/office/drawing/2014/main" id="{61767272-4E63-2149-9FB0-123D5648FA7F}"/>
              </a:ext>
            </a:extLst>
          </p:cNvPr>
          <p:cNvGrpSpPr/>
          <p:nvPr/>
        </p:nvGrpSpPr>
        <p:grpSpPr>
          <a:xfrm>
            <a:off x="3542045" y="3188437"/>
            <a:ext cx="1366325" cy="677970"/>
            <a:chOff x="4450467" y="2244548"/>
            <a:chExt cx="1138603" cy="564975"/>
          </a:xfrm>
        </p:grpSpPr>
        <p:pic>
          <p:nvPicPr>
            <p:cNvPr id="52" name="圖片 51">
              <a:extLst>
                <a:ext uri="{FF2B5EF4-FFF2-40B4-BE49-F238E27FC236}">
                  <a16:creationId xmlns:a16="http://schemas.microsoft.com/office/drawing/2014/main" id="{C31C551C-4D5F-A446-96F4-7D5887862D99}"/>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450467" y="2244548"/>
              <a:ext cx="1138603" cy="288000"/>
            </a:xfrm>
            <a:prstGeom prst="rect">
              <a:avLst/>
            </a:prstGeom>
          </p:spPr>
        </p:pic>
        <p:sp>
          <p:nvSpPr>
            <p:cNvPr id="53" name="文字方塊 52">
              <a:extLst>
                <a:ext uri="{FF2B5EF4-FFF2-40B4-BE49-F238E27FC236}">
                  <a16:creationId xmlns:a16="http://schemas.microsoft.com/office/drawing/2014/main" id="{1C183D3F-B91C-F849-B7E6-A2A0201AA6F0}"/>
                </a:ext>
              </a:extLst>
            </p:cNvPr>
            <p:cNvSpPr txBox="1"/>
            <p:nvPr/>
          </p:nvSpPr>
          <p:spPr>
            <a:xfrm>
              <a:off x="4478594" y="2517136"/>
              <a:ext cx="1048897"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函式庫編排</a:t>
              </a:r>
              <a:endParaRPr lang="en-US" sz="1680" kern="0" dirty="0">
                <a:solidFill>
                  <a:prstClr val="black"/>
                </a:solidFill>
                <a:latin typeface="IBM Plex Sans" panose="020B0503050203000203" pitchFamily="34" charset="0"/>
              </a:endParaRPr>
            </a:p>
          </p:txBody>
        </p:sp>
      </p:grpSp>
      <p:grpSp>
        <p:nvGrpSpPr>
          <p:cNvPr id="54" name="群組 53">
            <a:extLst>
              <a:ext uri="{FF2B5EF4-FFF2-40B4-BE49-F238E27FC236}">
                <a16:creationId xmlns:a16="http://schemas.microsoft.com/office/drawing/2014/main" id="{2DDC3C0B-FEC4-9F45-86B8-F88F6DFC909A}"/>
              </a:ext>
            </a:extLst>
          </p:cNvPr>
          <p:cNvGrpSpPr/>
          <p:nvPr/>
        </p:nvGrpSpPr>
        <p:grpSpPr>
          <a:xfrm>
            <a:off x="6451448" y="3131055"/>
            <a:ext cx="1688283" cy="721782"/>
            <a:chOff x="8667097" y="4789749"/>
            <a:chExt cx="1406902" cy="601485"/>
          </a:xfrm>
        </p:grpSpPr>
        <p:pic>
          <p:nvPicPr>
            <p:cNvPr id="55" name="圖片 54">
              <a:extLst>
                <a:ext uri="{FF2B5EF4-FFF2-40B4-BE49-F238E27FC236}">
                  <a16:creationId xmlns:a16="http://schemas.microsoft.com/office/drawing/2014/main" id="{A62E0BBC-E3CE-7D45-88F1-A64BD49C59BB}"/>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8739807" y="4789749"/>
              <a:ext cx="1296000" cy="360000"/>
            </a:xfrm>
            <a:prstGeom prst="rect">
              <a:avLst/>
            </a:prstGeom>
          </p:spPr>
        </p:pic>
        <p:sp>
          <p:nvSpPr>
            <p:cNvPr id="56" name="文字方塊 55">
              <a:extLst>
                <a:ext uri="{FF2B5EF4-FFF2-40B4-BE49-F238E27FC236}">
                  <a16:creationId xmlns:a16="http://schemas.microsoft.com/office/drawing/2014/main" id="{DF175EB3-D50C-0F42-8AAA-5F242B2D50A7}"/>
                </a:ext>
              </a:extLst>
            </p:cNvPr>
            <p:cNvSpPr txBox="1"/>
            <p:nvPr/>
          </p:nvSpPr>
          <p:spPr>
            <a:xfrm>
              <a:off x="8667097" y="5098847"/>
              <a:ext cx="1406902"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程式碼品質分析</a:t>
              </a:r>
              <a:endParaRPr lang="en-US" sz="1680" kern="0" dirty="0">
                <a:solidFill>
                  <a:prstClr val="black"/>
                </a:solidFill>
                <a:latin typeface="IBM Plex Sans" panose="020B0503050203000203" pitchFamily="34" charset="0"/>
              </a:endParaRPr>
            </a:p>
          </p:txBody>
        </p:sp>
      </p:grpSp>
      <p:grpSp>
        <p:nvGrpSpPr>
          <p:cNvPr id="57" name="群組 56">
            <a:extLst>
              <a:ext uri="{FF2B5EF4-FFF2-40B4-BE49-F238E27FC236}">
                <a16:creationId xmlns:a16="http://schemas.microsoft.com/office/drawing/2014/main" id="{3DA07345-006A-1E4C-85EB-32188882C27B}"/>
              </a:ext>
            </a:extLst>
          </p:cNvPr>
          <p:cNvGrpSpPr/>
          <p:nvPr/>
        </p:nvGrpSpPr>
        <p:grpSpPr>
          <a:xfrm>
            <a:off x="2086115" y="3129353"/>
            <a:ext cx="1292010" cy="908160"/>
            <a:chOff x="7344047" y="5036736"/>
            <a:chExt cx="1076675" cy="756799"/>
          </a:xfrm>
        </p:grpSpPr>
        <p:pic>
          <p:nvPicPr>
            <p:cNvPr id="58" name="圖片 57">
              <a:extLst>
                <a:ext uri="{FF2B5EF4-FFF2-40B4-BE49-F238E27FC236}">
                  <a16:creationId xmlns:a16="http://schemas.microsoft.com/office/drawing/2014/main" id="{F97A0E27-5658-7C4B-9B36-48BCFFB4E6F4}"/>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7349721" y="5036736"/>
              <a:ext cx="1071001" cy="432000"/>
            </a:xfrm>
            <a:prstGeom prst="rect">
              <a:avLst/>
            </a:prstGeom>
          </p:spPr>
        </p:pic>
        <p:sp>
          <p:nvSpPr>
            <p:cNvPr id="59" name="文字方塊 58">
              <a:extLst>
                <a:ext uri="{FF2B5EF4-FFF2-40B4-BE49-F238E27FC236}">
                  <a16:creationId xmlns:a16="http://schemas.microsoft.com/office/drawing/2014/main" id="{2E112FCB-8BED-3744-B30C-E09E6653BDC5}"/>
                </a:ext>
              </a:extLst>
            </p:cNvPr>
            <p:cNvSpPr txBox="1"/>
            <p:nvPr/>
          </p:nvSpPr>
          <p:spPr>
            <a:xfrm>
              <a:off x="7344047" y="5501148"/>
              <a:ext cx="1048899"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函式庫管理</a:t>
              </a:r>
              <a:endParaRPr lang="en-US" sz="1680" kern="0" dirty="0">
                <a:solidFill>
                  <a:prstClr val="black"/>
                </a:solidFill>
                <a:latin typeface="IBM Plex Sans" panose="020B0503050203000203" pitchFamily="34" charset="0"/>
              </a:endParaRPr>
            </a:p>
          </p:txBody>
        </p:sp>
      </p:grpSp>
      <p:grpSp>
        <p:nvGrpSpPr>
          <p:cNvPr id="60" name="群組 59">
            <a:extLst>
              <a:ext uri="{FF2B5EF4-FFF2-40B4-BE49-F238E27FC236}">
                <a16:creationId xmlns:a16="http://schemas.microsoft.com/office/drawing/2014/main" id="{2E6AEA66-04BB-A342-8732-CF9F29749C6A}"/>
              </a:ext>
            </a:extLst>
          </p:cNvPr>
          <p:cNvGrpSpPr/>
          <p:nvPr/>
        </p:nvGrpSpPr>
        <p:grpSpPr>
          <a:xfrm>
            <a:off x="5080997" y="2788227"/>
            <a:ext cx="1414081" cy="790498"/>
            <a:chOff x="5836520" y="4763810"/>
            <a:chExt cx="1178400" cy="658747"/>
          </a:xfrm>
        </p:grpSpPr>
        <p:pic>
          <p:nvPicPr>
            <p:cNvPr id="61" name="圖片 60">
              <a:extLst>
                <a:ext uri="{FF2B5EF4-FFF2-40B4-BE49-F238E27FC236}">
                  <a16:creationId xmlns:a16="http://schemas.microsoft.com/office/drawing/2014/main" id="{3E4078EE-81A8-4F43-B5C4-C0F07389C862}"/>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5836520" y="4763810"/>
              <a:ext cx="1178400" cy="360000"/>
            </a:xfrm>
            <a:prstGeom prst="rect">
              <a:avLst/>
            </a:prstGeom>
          </p:spPr>
        </p:pic>
        <p:sp>
          <p:nvSpPr>
            <p:cNvPr id="62" name="文字方塊 61">
              <a:extLst>
                <a:ext uri="{FF2B5EF4-FFF2-40B4-BE49-F238E27FC236}">
                  <a16:creationId xmlns:a16="http://schemas.microsoft.com/office/drawing/2014/main" id="{FEDD5D26-C169-E947-801A-C6875EC40A46}"/>
                </a:ext>
              </a:extLst>
            </p:cNvPr>
            <p:cNvSpPr txBox="1"/>
            <p:nvPr/>
          </p:nvSpPr>
          <p:spPr>
            <a:xfrm>
              <a:off x="5974315" y="5130170"/>
              <a:ext cx="869896"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單元測試</a:t>
              </a:r>
              <a:endParaRPr lang="en-US" sz="1680" kern="0" dirty="0">
                <a:solidFill>
                  <a:prstClr val="black"/>
                </a:solidFill>
                <a:latin typeface="IBM Plex Sans" panose="020B0503050203000203" pitchFamily="34" charset="0"/>
              </a:endParaRPr>
            </a:p>
          </p:txBody>
        </p:sp>
      </p:grpSp>
      <p:grpSp>
        <p:nvGrpSpPr>
          <p:cNvPr id="63" name="群組 62">
            <a:extLst>
              <a:ext uri="{FF2B5EF4-FFF2-40B4-BE49-F238E27FC236}">
                <a16:creationId xmlns:a16="http://schemas.microsoft.com/office/drawing/2014/main" id="{938AD1C8-E8E7-DB42-863C-2B1AB601939E}"/>
              </a:ext>
            </a:extLst>
          </p:cNvPr>
          <p:cNvGrpSpPr/>
          <p:nvPr/>
        </p:nvGrpSpPr>
        <p:grpSpPr>
          <a:xfrm>
            <a:off x="10151790" y="2870168"/>
            <a:ext cx="1043876" cy="1171110"/>
            <a:chOff x="4591815" y="4602880"/>
            <a:chExt cx="869896" cy="975924"/>
          </a:xfrm>
        </p:grpSpPr>
        <p:pic>
          <p:nvPicPr>
            <p:cNvPr id="64" name="圖片 63">
              <a:extLst>
                <a:ext uri="{FF2B5EF4-FFF2-40B4-BE49-F238E27FC236}">
                  <a16:creationId xmlns:a16="http://schemas.microsoft.com/office/drawing/2014/main" id="{02450A9D-B33C-8E4F-8ADF-2C92DA6D6411}"/>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683220" y="4602880"/>
              <a:ext cx="720000" cy="708684"/>
            </a:xfrm>
            <a:prstGeom prst="rect">
              <a:avLst/>
            </a:prstGeom>
          </p:spPr>
        </p:pic>
        <p:sp>
          <p:nvSpPr>
            <p:cNvPr id="65" name="文字方塊 64">
              <a:extLst>
                <a:ext uri="{FF2B5EF4-FFF2-40B4-BE49-F238E27FC236}">
                  <a16:creationId xmlns:a16="http://schemas.microsoft.com/office/drawing/2014/main" id="{63877A78-C6D1-BF49-AB8E-CF082921F20B}"/>
                </a:ext>
              </a:extLst>
            </p:cNvPr>
            <p:cNvSpPr txBox="1"/>
            <p:nvPr/>
          </p:nvSpPr>
          <p:spPr>
            <a:xfrm>
              <a:off x="4591815" y="5286417"/>
              <a:ext cx="869896"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環境建置</a:t>
              </a:r>
              <a:endParaRPr lang="en-US" sz="1680" kern="0" dirty="0">
                <a:solidFill>
                  <a:prstClr val="black"/>
                </a:solidFill>
                <a:latin typeface="IBM Plex Sans" panose="020B0503050203000203" pitchFamily="34" charset="0"/>
              </a:endParaRPr>
            </a:p>
          </p:txBody>
        </p:sp>
      </p:grpSp>
      <p:grpSp>
        <p:nvGrpSpPr>
          <p:cNvPr id="66" name="群組 65">
            <a:extLst>
              <a:ext uri="{FF2B5EF4-FFF2-40B4-BE49-F238E27FC236}">
                <a16:creationId xmlns:a16="http://schemas.microsoft.com/office/drawing/2014/main" id="{6C2EC175-1FC6-104D-9FAF-F73BD55A60B8}"/>
              </a:ext>
            </a:extLst>
          </p:cNvPr>
          <p:cNvGrpSpPr/>
          <p:nvPr/>
        </p:nvGrpSpPr>
        <p:grpSpPr>
          <a:xfrm>
            <a:off x="9162558" y="2882918"/>
            <a:ext cx="1011516" cy="1145604"/>
            <a:chOff x="3799337" y="2895398"/>
            <a:chExt cx="842929" cy="954670"/>
          </a:xfrm>
        </p:grpSpPr>
        <p:pic>
          <p:nvPicPr>
            <p:cNvPr id="67" name="圖片 66">
              <a:extLst>
                <a:ext uri="{FF2B5EF4-FFF2-40B4-BE49-F238E27FC236}">
                  <a16:creationId xmlns:a16="http://schemas.microsoft.com/office/drawing/2014/main" id="{FA060A64-D91A-114C-A45F-A99A85D5DB0B}"/>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3799337" y="2895398"/>
              <a:ext cx="842929" cy="720000"/>
            </a:xfrm>
            <a:prstGeom prst="rect">
              <a:avLst/>
            </a:prstGeom>
          </p:spPr>
        </p:pic>
        <p:sp>
          <p:nvSpPr>
            <p:cNvPr id="68" name="文字方塊 67">
              <a:extLst>
                <a:ext uri="{FF2B5EF4-FFF2-40B4-BE49-F238E27FC236}">
                  <a16:creationId xmlns:a16="http://schemas.microsoft.com/office/drawing/2014/main" id="{39305AC2-BE47-B549-B688-E218122E7AFB}"/>
                </a:ext>
              </a:extLst>
            </p:cNvPr>
            <p:cNvSpPr txBox="1"/>
            <p:nvPr/>
          </p:nvSpPr>
          <p:spPr>
            <a:xfrm>
              <a:off x="3948932" y="3557680"/>
              <a:ext cx="511892" cy="292388"/>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包版</a:t>
              </a:r>
              <a:endParaRPr lang="en-US" sz="1680" kern="0" dirty="0">
                <a:solidFill>
                  <a:prstClr val="black"/>
                </a:solidFill>
                <a:latin typeface="IBM Plex Sans" panose="020B0503050203000203" pitchFamily="34" charset="0"/>
              </a:endParaRPr>
            </a:p>
          </p:txBody>
        </p:sp>
      </p:grpSp>
      <p:grpSp>
        <p:nvGrpSpPr>
          <p:cNvPr id="69" name="群組 68">
            <a:extLst>
              <a:ext uri="{FF2B5EF4-FFF2-40B4-BE49-F238E27FC236}">
                <a16:creationId xmlns:a16="http://schemas.microsoft.com/office/drawing/2014/main" id="{E6D79CE2-1BF1-FD4F-8A48-6CED4AB4EBBC}"/>
              </a:ext>
            </a:extLst>
          </p:cNvPr>
          <p:cNvGrpSpPr/>
          <p:nvPr/>
        </p:nvGrpSpPr>
        <p:grpSpPr>
          <a:xfrm>
            <a:off x="9470332" y="6033486"/>
            <a:ext cx="1296001" cy="775697"/>
            <a:chOff x="8661941" y="2574454"/>
            <a:chExt cx="1080000" cy="646413"/>
          </a:xfrm>
        </p:grpSpPr>
        <p:pic>
          <p:nvPicPr>
            <p:cNvPr id="70" name="圖片 69">
              <a:extLst>
                <a:ext uri="{FF2B5EF4-FFF2-40B4-BE49-F238E27FC236}">
                  <a16:creationId xmlns:a16="http://schemas.microsoft.com/office/drawing/2014/main" id="{34783304-E541-6444-9B28-D26CC780FBF7}"/>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8661941" y="2574454"/>
              <a:ext cx="1080000" cy="366911"/>
            </a:xfrm>
            <a:prstGeom prst="rect">
              <a:avLst/>
            </a:prstGeom>
          </p:spPr>
        </p:pic>
        <p:sp>
          <p:nvSpPr>
            <p:cNvPr id="71" name="文字方塊 70">
              <a:extLst>
                <a:ext uri="{FF2B5EF4-FFF2-40B4-BE49-F238E27FC236}">
                  <a16:creationId xmlns:a16="http://schemas.microsoft.com/office/drawing/2014/main" id="{B1069885-76CA-EF4D-909F-BDBE173F458C}"/>
                </a:ext>
              </a:extLst>
            </p:cNvPr>
            <p:cNvSpPr txBox="1"/>
            <p:nvPr/>
          </p:nvSpPr>
          <p:spPr>
            <a:xfrm>
              <a:off x="8750536" y="2928480"/>
              <a:ext cx="869896"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壓力測試</a:t>
              </a:r>
              <a:endParaRPr lang="en-US" sz="1680" kern="0" dirty="0">
                <a:solidFill>
                  <a:prstClr val="black"/>
                </a:solidFill>
                <a:latin typeface="IBM Plex Sans" panose="020B0503050203000203" pitchFamily="34" charset="0"/>
              </a:endParaRPr>
            </a:p>
          </p:txBody>
        </p:sp>
      </p:grpSp>
      <p:grpSp>
        <p:nvGrpSpPr>
          <p:cNvPr id="72" name="群組 71">
            <a:extLst>
              <a:ext uri="{FF2B5EF4-FFF2-40B4-BE49-F238E27FC236}">
                <a16:creationId xmlns:a16="http://schemas.microsoft.com/office/drawing/2014/main" id="{6AF5D63F-0D81-5240-9EEA-23AC430CC3D3}"/>
              </a:ext>
            </a:extLst>
          </p:cNvPr>
          <p:cNvGrpSpPr/>
          <p:nvPr/>
        </p:nvGrpSpPr>
        <p:grpSpPr>
          <a:xfrm>
            <a:off x="2421525" y="7191505"/>
            <a:ext cx="1900800" cy="626922"/>
            <a:chOff x="2023962" y="5681751"/>
            <a:chExt cx="1584000" cy="522435"/>
          </a:xfrm>
        </p:grpSpPr>
        <p:pic>
          <p:nvPicPr>
            <p:cNvPr id="73" name="圖片 72" descr="一張含有 天空 的圖片&#10;&#10;描述是以高可信度產生">
              <a:extLst>
                <a:ext uri="{FF2B5EF4-FFF2-40B4-BE49-F238E27FC236}">
                  <a16:creationId xmlns:a16="http://schemas.microsoft.com/office/drawing/2014/main" id="{C0623AD0-E7EF-644D-A58F-29D8481397A2}"/>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2023962" y="5681751"/>
              <a:ext cx="1584000" cy="199937"/>
            </a:xfrm>
            <a:prstGeom prst="rect">
              <a:avLst/>
            </a:prstGeom>
          </p:spPr>
        </p:pic>
        <p:sp>
          <p:nvSpPr>
            <p:cNvPr id="74" name="文字方塊 73">
              <a:extLst>
                <a:ext uri="{FF2B5EF4-FFF2-40B4-BE49-F238E27FC236}">
                  <a16:creationId xmlns:a16="http://schemas.microsoft.com/office/drawing/2014/main" id="{C927783D-1AB5-264D-81B7-CF018CC1C175}"/>
                </a:ext>
              </a:extLst>
            </p:cNvPr>
            <p:cNvSpPr txBox="1"/>
            <p:nvPr/>
          </p:nvSpPr>
          <p:spPr>
            <a:xfrm>
              <a:off x="2095253" y="5911799"/>
              <a:ext cx="1406903"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文件、知識管理</a:t>
              </a:r>
              <a:endParaRPr lang="en-US" sz="1680" kern="0" dirty="0">
                <a:solidFill>
                  <a:prstClr val="black"/>
                </a:solidFill>
                <a:latin typeface="IBM Plex Sans" panose="020B0503050203000203" pitchFamily="34" charset="0"/>
              </a:endParaRPr>
            </a:p>
          </p:txBody>
        </p:sp>
      </p:grpSp>
      <p:grpSp>
        <p:nvGrpSpPr>
          <p:cNvPr id="75" name="群組 74">
            <a:extLst>
              <a:ext uri="{FF2B5EF4-FFF2-40B4-BE49-F238E27FC236}">
                <a16:creationId xmlns:a16="http://schemas.microsoft.com/office/drawing/2014/main" id="{E0C83D0E-4FBA-1548-91F9-55FCBBAD0282}"/>
              </a:ext>
            </a:extLst>
          </p:cNvPr>
          <p:cNvGrpSpPr/>
          <p:nvPr/>
        </p:nvGrpSpPr>
        <p:grpSpPr>
          <a:xfrm>
            <a:off x="11212882" y="2859793"/>
            <a:ext cx="1043876" cy="1191847"/>
            <a:chOff x="10514383" y="2301137"/>
            <a:chExt cx="869896" cy="993206"/>
          </a:xfrm>
        </p:grpSpPr>
        <p:pic>
          <p:nvPicPr>
            <p:cNvPr id="76" name="圖片 75">
              <a:extLst>
                <a:ext uri="{FF2B5EF4-FFF2-40B4-BE49-F238E27FC236}">
                  <a16:creationId xmlns:a16="http://schemas.microsoft.com/office/drawing/2014/main" id="{81A9209E-F11A-1045-A168-0A46B98E1FFD}"/>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0584632" y="2301137"/>
              <a:ext cx="762312" cy="762312"/>
            </a:xfrm>
            <a:prstGeom prst="rect">
              <a:avLst/>
            </a:prstGeom>
          </p:spPr>
        </p:pic>
        <p:sp>
          <p:nvSpPr>
            <p:cNvPr id="77" name="文字方塊 76">
              <a:extLst>
                <a:ext uri="{FF2B5EF4-FFF2-40B4-BE49-F238E27FC236}">
                  <a16:creationId xmlns:a16="http://schemas.microsoft.com/office/drawing/2014/main" id="{86C2597B-7876-3A45-A847-C446A0C0ADE1}"/>
                </a:ext>
              </a:extLst>
            </p:cNvPr>
            <p:cNvSpPr txBox="1"/>
            <p:nvPr/>
          </p:nvSpPr>
          <p:spPr>
            <a:xfrm>
              <a:off x="10514383" y="3001955"/>
              <a:ext cx="869896" cy="292388"/>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容器管理</a:t>
              </a:r>
              <a:endParaRPr lang="en-US" sz="1680" kern="0" dirty="0">
                <a:solidFill>
                  <a:prstClr val="black"/>
                </a:solidFill>
                <a:latin typeface="IBM Plex Sans" panose="020B0503050203000203" pitchFamily="34" charset="0"/>
              </a:endParaRPr>
            </a:p>
          </p:txBody>
        </p:sp>
      </p:grpSp>
      <p:cxnSp>
        <p:nvCxnSpPr>
          <p:cNvPr id="78" name="直線單箭頭接點 131">
            <a:extLst>
              <a:ext uri="{FF2B5EF4-FFF2-40B4-BE49-F238E27FC236}">
                <a16:creationId xmlns:a16="http://schemas.microsoft.com/office/drawing/2014/main" id="{14FFD76A-DA1C-324C-A55F-F4002BA89C8E}"/>
              </a:ext>
            </a:extLst>
          </p:cNvPr>
          <p:cNvCxnSpPr>
            <a:cxnSpLocks/>
          </p:cNvCxnSpPr>
          <p:nvPr/>
        </p:nvCxnSpPr>
        <p:spPr>
          <a:xfrm>
            <a:off x="3396638" y="5519966"/>
            <a:ext cx="0" cy="421488"/>
          </a:xfrm>
          <a:prstGeom prst="straightConnector1">
            <a:avLst/>
          </a:prstGeom>
          <a:noFill/>
          <a:ln w="12700" cap="flat" cmpd="sng" algn="ctr">
            <a:solidFill>
              <a:srgbClr val="5B9BD5"/>
            </a:solidFill>
            <a:prstDash val="dash"/>
            <a:miter lim="800000"/>
            <a:headEnd type="oval"/>
            <a:tailEnd type="oval"/>
          </a:ln>
          <a:effectLst/>
        </p:spPr>
      </p:cxnSp>
      <p:sp>
        <p:nvSpPr>
          <p:cNvPr id="79" name="左中括弧 78">
            <a:extLst>
              <a:ext uri="{FF2B5EF4-FFF2-40B4-BE49-F238E27FC236}">
                <a16:creationId xmlns:a16="http://schemas.microsoft.com/office/drawing/2014/main" id="{79C0D246-F5D9-0642-9842-8802C927227A}"/>
              </a:ext>
            </a:extLst>
          </p:cNvPr>
          <p:cNvSpPr/>
          <p:nvPr/>
        </p:nvSpPr>
        <p:spPr>
          <a:xfrm rot="5400000">
            <a:off x="3519823" y="2664160"/>
            <a:ext cx="267173" cy="3024000"/>
          </a:xfrm>
          <a:prstGeom prst="leftBracket">
            <a:avLst/>
          </a:prstGeom>
          <a:noFill/>
          <a:ln w="12700" cap="flat" cmpd="sng" algn="ctr">
            <a:solidFill>
              <a:srgbClr val="5B9BD5"/>
            </a:solidFill>
            <a:prstDash val="dash"/>
            <a:miter lim="800000"/>
            <a:headEnd type="oval"/>
            <a:tailEnd type="oval"/>
          </a:ln>
          <a:effectLst/>
        </p:spPr>
        <p:txBody>
          <a:bodyPr rtlCol="0" anchor="ctr"/>
          <a:lstStyle/>
          <a:p>
            <a:pPr algn="ctr" defTabSz="914400">
              <a:defRPr/>
            </a:pPr>
            <a:endParaRPr lang="en-US" sz="1800" kern="0">
              <a:solidFill>
                <a:prstClr val="black"/>
              </a:solidFill>
              <a:latin typeface="IBM Plex Sans" panose="020B0503050203000203" pitchFamily="34" charset="0"/>
            </a:endParaRPr>
          </a:p>
        </p:txBody>
      </p:sp>
      <p:cxnSp>
        <p:nvCxnSpPr>
          <p:cNvPr id="80" name="直線單箭頭接點 137">
            <a:extLst>
              <a:ext uri="{FF2B5EF4-FFF2-40B4-BE49-F238E27FC236}">
                <a16:creationId xmlns:a16="http://schemas.microsoft.com/office/drawing/2014/main" id="{F206DC27-3A31-D345-B8A5-B17F1B16EA58}"/>
              </a:ext>
            </a:extLst>
          </p:cNvPr>
          <p:cNvCxnSpPr>
            <a:cxnSpLocks/>
            <a:stCxn id="95" idx="2"/>
          </p:cNvCxnSpPr>
          <p:nvPr/>
        </p:nvCxnSpPr>
        <p:spPr>
          <a:xfrm>
            <a:off x="1391112" y="3058075"/>
            <a:ext cx="5626" cy="1180343"/>
          </a:xfrm>
          <a:prstGeom prst="straightConnector1">
            <a:avLst/>
          </a:prstGeom>
          <a:noFill/>
          <a:ln w="12700" cap="flat" cmpd="sng" algn="ctr">
            <a:solidFill>
              <a:srgbClr val="5B9BD5"/>
            </a:solidFill>
            <a:prstDash val="dash"/>
            <a:miter lim="800000"/>
            <a:headEnd type="oval"/>
            <a:tailEnd type="oval"/>
          </a:ln>
          <a:effectLst/>
        </p:spPr>
      </p:cxnSp>
      <p:cxnSp>
        <p:nvCxnSpPr>
          <p:cNvPr id="81" name="直線單箭頭接點 140">
            <a:extLst>
              <a:ext uri="{FF2B5EF4-FFF2-40B4-BE49-F238E27FC236}">
                <a16:creationId xmlns:a16="http://schemas.microsoft.com/office/drawing/2014/main" id="{66791AEA-5CD2-EA46-BFA4-6FEB669F4ED3}"/>
              </a:ext>
            </a:extLst>
          </p:cNvPr>
          <p:cNvCxnSpPr>
            <a:cxnSpLocks/>
            <a:stCxn id="62" idx="2"/>
          </p:cNvCxnSpPr>
          <p:nvPr/>
        </p:nvCxnSpPr>
        <p:spPr>
          <a:xfrm>
            <a:off x="5768289" y="3578725"/>
            <a:ext cx="24483" cy="731019"/>
          </a:xfrm>
          <a:prstGeom prst="straightConnector1">
            <a:avLst/>
          </a:prstGeom>
          <a:noFill/>
          <a:ln w="12700" cap="flat" cmpd="sng" algn="ctr">
            <a:solidFill>
              <a:srgbClr val="5B9BD5"/>
            </a:solidFill>
            <a:prstDash val="dash"/>
            <a:miter lim="800000"/>
            <a:headEnd type="oval"/>
            <a:tailEnd type="oval"/>
          </a:ln>
          <a:effectLst/>
        </p:spPr>
      </p:cxnSp>
      <p:sp>
        <p:nvSpPr>
          <p:cNvPr id="82" name="左中括弧 81">
            <a:extLst>
              <a:ext uri="{FF2B5EF4-FFF2-40B4-BE49-F238E27FC236}">
                <a16:creationId xmlns:a16="http://schemas.microsoft.com/office/drawing/2014/main" id="{C2A233C2-5825-E748-85AC-4B6088BAF012}"/>
              </a:ext>
            </a:extLst>
          </p:cNvPr>
          <p:cNvSpPr/>
          <p:nvPr/>
        </p:nvSpPr>
        <p:spPr>
          <a:xfrm rot="5400000">
            <a:off x="5031826" y="-68374"/>
            <a:ext cx="267173" cy="5616000"/>
          </a:xfrm>
          <a:prstGeom prst="leftBracket">
            <a:avLst/>
          </a:prstGeom>
          <a:noFill/>
          <a:ln w="12700" cap="flat" cmpd="sng" algn="ctr">
            <a:solidFill>
              <a:srgbClr val="5B9BD5"/>
            </a:solidFill>
            <a:prstDash val="dash"/>
            <a:miter lim="800000"/>
            <a:headEnd type="oval"/>
            <a:tailEnd type="oval"/>
          </a:ln>
          <a:effectLst/>
        </p:spPr>
        <p:txBody>
          <a:bodyPr rtlCol="0" anchor="ctr"/>
          <a:lstStyle/>
          <a:p>
            <a:pPr algn="ctr" defTabSz="914400">
              <a:defRPr/>
            </a:pPr>
            <a:endParaRPr lang="en-US" sz="1800" kern="0">
              <a:solidFill>
                <a:prstClr val="black"/>
              </a:solidFill>
              <a:latin typeface="IBM Plex Sans" panose="020B0503050203000203" pitchFamily="34" charset="0"/>
            </a:endParaRPr>
          </a:p>
        </p:txBody>
      </p:sp>
      <p:sp>
        <p:nvSpPr>
          <p:cNvPr id="83" name="左中括弧 82">
            <a:extLst>
              <a:ext uri="{FF2B5EF4-FFF2-40B4-BE49-F238E27FC236}">
                <a16:creationId xmlns:a16="http://schemas.microsoft.com/office/drawing/2014/main" id="{DE2DA061-FDAF-EF4B-A085-C7DAD379A3BA}"/>
              </a:ext>
            </a:extLst>
          </p:cNvPr>
          <p:cNvSpPr/>
          <p:nvPr/>
        </p:nvSpPr>
        <p:spPr>
          <a:xfrm rot="16200000">
            <a:off x="6469421" y="-414073"/>
            <a:ext cx="1519782" cy="13387864"/>
          </a:xfrm>
          <a:prstGeom prst="leftBracket">
            <a:avLst/>
          </a:prstGeom>
          <a:noFill/>
          <a:ln w="12700" cap="flat" cmpd="sng" algn="ctr">
            <a:solidFill>
              <a:srgbClr val="5B9BD5"/>
            </a:solidFill>
            <a:prstDash val="dash"/>
            <a:miter lim="800000"/>
            <a:headEnd type="oval"/>
            <a:tailEnd type="oval"/>
          </a:ln>
          <a:effectLst/>
        </p:spPr>
        <p:txBody>
          <a:bodyPr rtlCol="0" anchor="ctr"/>
          <a:lstStyle/>
          <a:p>
            <a:pPr algn="ctr" defTabSz="914400">
              <a:defRPr/>
            </a:pPr>
            <a:endParaRPr lang="en-US" sz="1800" kern="0">
              <a:solidFill>
                <a:prstClr val="black"/>
              </a:solidFill>
              <a:latin typeface="IBM Plex Sans" panose="020B0503050203000203" pitchFamily="34" charset="0"/>
            </a:endParaRPr>
          </a:p>
        </p:txBody>
      </p:sp>
      <p:cxnSp>
        <p:nvCxnSpPr>
          <p:cNvPr id="84" name="直線單箭頭接點 145">
            <a:extLst>
              <a:ext uri="{FF2B5EF4-FFF2-40B4-BE49-F238E27FC236}">
                <a16:creationId xmlns:a16="http://schemas.microsoft.com/office/drawing/2014/main" id="{23CD0F4C-99EB-DD45-84DE-B771AAEAA40C}"/>
              </a:ext>
            </a:extLst>
          </p:cNvPr>
          <p:cNvCxnSpPr>
            <a:cxnSpLocks/>
          </p:cNvCxnSpPr>
          <p:nvPr/>
        </p:nvCxnSpPr>
        <p:spPr>
          <a:xfrm>
            <a:off x="7764725" y="5462938"/>
            <a:ext cx="0" cy="353587"/>
          </a:xfrm>
          <a:prstGeom prst="straightConnector1">
            <a:avLst/>
          </a:prstGeom>
          <a:noFill/>
          <a:ln w="12700" cap="flat" cmpd="sng" algn="ctr">
            <a:solidFill>
              <a:srgbClr val="5B9BD5"/>
            </a:solidFill>
            <a:prstDash val="dash"/>
            <a:miter lim="800000"/>
            <a:headEnd type="oval"/>
            <a:tailEnd type="oval"/>
          </a:ln>
          <a:effectLst/>
        </p:spPr>
      </p:cxnSp>
      <p:cxnSp>
        <p:nvCxnSpPr>
          <p:cNvPr id="85" name="直線單箭頭接點 147">
            <a:extLst>
              <a:ext uri="{FF2B5EF4-FFF2-40B4-BE49-F238E27FC236}">
                <a16:creationId xmlns:a16="http://schemas.microsoft.com/office/drawing/2014/main" id="{8666FF46-79E2-CA42-B789-C43A5AB2AAEF}"/>
              </a:ext>
            </a:extLst>
          </p:cNvPr>
          <p:cNvCxnSpPr>
            <a:cxnSpLocks/>
          </p:cNvCxnSpPr>
          <p:nvPr/>
        </p:nvCxnSpPr>
        <p:spPr>
          <a:xfrm>
            <a:off x="9886938" y="5467791"/>
            <a:ext cx="0" cy="353587"/>
          </a:xfrm>
          <a:prstGeom prst="straightConnector1">
            <a:avLst/>
          </a:prstGeom>
          <a:noFill/>
          <a:ln w="12700" cap="flat" cmpd="sng" algn="ctr">
            <a:solidFill>
              <a:srgbClr val="5B9BD5"/>
            </a:solidFill>
            <a:prstDash val="dash"/>
            <a:miter lim="800000"/>
            <a:headEnd type="oval"/>
            <a:tailEnd type="oval"/>
          </a:ln>
          <a:effectLst/>
        </p:spPr>
      </p:cxnSp>
      <p:sp>
        <p:nvSpPr>
          <p:cNvPr id="86" name="左中括弧 85">
            <a:extLst>
              <a:ext uri="{FF2B5EF4-FFF2-40B4-BE49-F238E27FC236}">
                <a16:creationId xmlns:a16="http://schemas.microsoft.com/office/drawing/2014/main" id="{769CA33A-1B78-E347-92F2-3126F7CEC4E1}"/>
              </a:ext>
            </a:extLst>
          </p:cNvPr>
          <p:cNvSpPr/>
          <p:nvPr/>
        </p:nvSpPr>
        <p:spPr>
          <a:xfrm rot="5400000">
            <a:off x="10166686" y="925566"/>
            <a:ext cx="267173" cy="6480000"/>
          </a:xfrm>
          <a:prstGeom prst="leftBracket">
            <a:avLst/>
          </a:prstGeom>
          <a:noFill/>
          <a:ln w="12700" cap="flat" cmpd="sng" algn="ctr">
            <a:solidFill>
              <a:srgbClr val="5B9BD5"/>
            </a:solidFill>
            <a:prstDash val="dash"/>
            <a:miter lim="800000"/>
            <a:headEnd type="oval"/>
            <a:tailEnd type="oval"/>
          </a:ln>
          <a:effectLst/>
        </p:spPr>
        <p:txBody>
          <a:bodyPr rtlCol="0" anchor="ctr"/>
          <a:lstStyle/>
          <a:p>
            <a:pPr algn="ctr" defTabSz="914400">
              <a:defRPr/>
            </a:pPr>
            <a:endParaRPr lang="en-US" sz="1800" kern="0">
              <a:solidFill>
                <a:prstClr val="black"/>
              </a:solidFill>
              <a:latin typeface="IBM Plex Sans" panose="020B0503050203000203" pitchFamily="34" charset="0"/>
            </a:endParaRPr>
          </a:p>
        </p:txBody>
      </p:sp>
      <p:cxnSp>
        <p:nvCxnSpPr>
          <p:cNvPr id="87" name="直線單箭頭接點 151">
            <a:extLst>
              <a:ext uri="{FF2B5EF4-FFF2-40B4-BE49-F238E27FC236}">
                <a16:creationId xmlns:a16="http://schemas.microsoft.com/office/drawing/2014/main" id="{67AF9C57-4696-904D-B849-85C8DC8749F3}"/>
              </a:ext>
            </a:extLst>
          </p:cNvPr>
          <p:cNvCxnSpPr>
            <a:cxnSpLocks/>
          </p:cNvCxnSpPr>
          <p:nvPr/>
        </p:nvCxnSpPr>
        <p:spPr>
          <a:xfrm>
            <a:off x="6482149" y="3928762"/>
            <a:ext cx="0" cy="353587"/>
          </a:xfrm>
          <a:prstGeom prst="straightConnector1">
            <a:avLst/>
          </a:prstGeom>
          <a:noFill/>
          <a:ln w="12700" cap="flat" cmpd="sng" algn="ctr">
            <a:solidFill>
              <a:srgbClr val="5B9BD5"/>
            </a:solidFill>
            <a:prstDash val="dash"/>
            <a:miter lim="800000"/>
            <a:headEnd type="oval"/>
            <a:tailEnd type="oval"/>
          </a:ln>
          <a:effectLst/>
        </p:spPr>
      </p:cxnSp>
      <p:grpSp>
        <p:nvGrpSpPr>
          <p:cNvPr id="88" name="群組 87">
            <a:extLst>
              <a:ext uri="{FF2B5EF4-FFF2-40B4-BE49-F238E27FC236}">
                <a16:creationId xmlns:a16="http://schemas.microsoft.com/office/drawing/2014/main" id="{B2A08FBC-C762-2D47-84AA-A2D785FBD5E3}"/>
              </a:ext>
            </a:extLst>
          </p:cNvPr>
          <p:cNvGrpSpPr/>
          <p:nvPr/>
        </p:nvGrpSpPr>
        <p:grpSpPr>
          <a:xfrm>
            <a:off x="11700330" y="7073729"/>
            <a:ext cx="1500856" cy="862470"/>
            <a:chOff x="8526555" y="1754276"/>
            <a:chExt cx="1250713" cy="718724"/>
          </a:xfrm>
        </p:grpSpPr>
        <p:sp>
          <p:nvSpPr>
            <p:cNvPr id="89" name="文字方塊 88">
              <a:extLst>
                <a:ext uri="{FF2B5EF4-FFF2-40B4-BE49-F238E27FC236}">
                  <a16:creationId xmlns:a16="http://schemas.microsoft.com/office/drawing/2014/main" id="{5422AEDB-B54C-CA49-AACD-71FAD7814A44}"/>
                </a:ext>
              </a:extLst>
            </p:cNvPr>
            <p:cNvSpPr txBox="1"/>
            <p:nvPr/>
          </p:nvSpPr>
          <p:spPr>
            <a:xfrm>
              <a:off x="8700506" y="2180613"/>
              <a:ext cx="869897"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日誌管理</a:t>
              </a:r>
              <a:endParaRPr lang="en-US" sz="1680" kern="0" dirty="0">
                <a:solidFill>
                  <a:prstClr val="black"/>
                </a:solidFill>
                <a:latin typeface="IBM Plex Sans" panose="020B0503050203000203" pitchFamily="34" charset="0"/>
              </a:endParaRPr>
            </a:p>
          </p:txBody>
        </p:sp>
        <p:grpSp>
          <p:nvGrpSpPr>
            <p:cNvPr id="90" name="群組 89">
              <a:extLst>
                <a:ext uri="{FF2B5EF4-FFF2-40B4-BE49-F238E27FC236}">
                  <a16:creationId xmlns:a16="http://schemas.microsoft.com/office/drawing/2014/main" id="{F51C83F4-DF30-4747-A5B2-A935318C3771}"/>
                </a:ext>
              </a:extLst>
            </p:cNvPr>
            <p:cNvGrpSpPr/>
            <p:nvPr/>
          </p:nvGrpSpPr>
          <p:grpSpPr>
            <a:xfrm>
              <a:off x="8526555" y="1754276"/>
              <a:ext cx="1250713" cy="432000"/>
              <a:chOff x="8633464" y="1754276"/>
              <a:chExt cx="1250713" cy="432000"/>
            </a:xfrm>
          </p:grpSpPr>
          <p:pic>
            <p:nvPicPr>
              <p:cNvPr id="91" name="圖片 90">
                <a:extLst>
                  <a:ext uri="{FF2B5EF4-FFF2-40B4-BE49-F238E27FC236}">
                    <a16:creationId xmlns:a16="http://schemas.microsoft.com/office/drawing/2014/main" id="{5E90A263-5464-4A4F-9514-07FA63F7BA41}"/>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8633464" y="1754276"/>
                <a:ext cx="432000" cy="432000"/>
              </a:xfrm>
              <a:prstGeom prst="rect">
                <a:avLst/>
              </a:prstGeom>
            </p:spPr>
          </p:pic>
          <p:pic>
            <p:nvPicPr>
              <p:cNvPr id="92" name="圖片 91" descr="一張含有 向量圖形 的圖片&#10;&#10;描述是以高可信度產生">
                <a:extLst>
                  <a:ext uri="{FF2B5EF4-FFF2-40B4-BE49-F238E27FC236}">
                    <a16:creationId xmlns:a16="http://schemas.microsoft.com/office/drawing/2014/main" id="{61DD738B-D611-FA4A-8263-BF91E170EB6A}"/>
                  </a:ext>
                </a:extLst>
              </p:cNvPr>
              <p:cNvPicPr>
                <a:picLocks noChangeAspect="1"/>
              </p:cNvPicPr>
              <p:nvPr/>
            </p:nvPicPr>
            <p:blipFill rotWithShape="1">
              <a:blip r:embed="rId35" cstate="print">
                <a:extLst>
                  <a:ext uri="{28A0092B-C50C-407E-A947-70E740481C1C}">
                    <a14:useLocalDpi xmlns:a14="http://schemas.microsoft.com/office/drawing/2010/main" val="0"/>
                  </a:ext>
                </a:extLst>
              </a:blip>
              <a:srcRect l="29083" t="10658" r="29217" b="40983"/>
              <a:stretch/>
            </p:blipFill>
            <p:spPr>
              <a:xfrm>
                <a:off x="9477001" y="1754276"/>
                <a:ext cx="407176" cy="432000"/>
              </a:xfrm>
              <a:prstGeom prst="rect">
                <a:avLst/>
              </a:prstGeom>
            </p:spPr>
          </p:pic>
          <p:pic>
            <p:nvPicPr>
              <p:cNvPr id="93" name="圖片 92">
                <a:extLst>
                  <a:ext uri="{FF2B5EF4-FFF2-40B4-BE49-F238E27FC236}">
                    <a16:creationId xmlns:a16="http://schemas.microsoft.com/office/drawing/2014/main" id="{09775EA2-FFA8-BF4A-BFA1-B2CA67147297}"/>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9075695" y="1754276"/>
                <a:ext cx="391074" cy="432000"/>
              </a:xfrm>
              <a:prstGeom prst="rect">
                <a:avLst/>
              </a:prstGeom>
            </p:spPr>
          </p:pic>
        </p:grpSp>
      </p:grpSp>
      <p:grpSp>
        <p:nvGrpSpPr>
          <p:cNvPr id="94" name="群組 93">
            <a:extLst>
              <a:ext uri="{FF2B5EF4-FFF2-40B4-BE49-F238E27FC236}">
                <a16:creationId xmlns:a16="http://schemas.microsoft.com/office/drawing/2014/main" id="{A5CE842B-BFF3-524A-BA50-10E0E2189291}"/>
              </a:ext>
            </a:extLst>
          </p:cNvPr>
          <p:cNvGrpSpPr/>
          <p:nvPr/>
        </p:nvGrpSpPr>
        <p:grpSpPr>
          <a:xfrm>
            <a:off x="823009" y="2289129"/>
            <a:ext cx="1175701" cy="768946"/>
            <a:chOff x="691864" y="2032160"/>
            <a:chExt cx="979753" cy="640787"/>
          </a:xfrm>
        </p:grpSpPr>
        <p:sp>
          <p:nvSpPr>
            <p:cNvPr id="95" name="文字方塊 94">
              <a:extLst>
                <a:ext uri="{FF2B5EF4-FFF2-40B4-BE49-F238E27FC236}">
                  <a16:creationId xmlns:a16="http://schemas.microsoft.com/office/drawing/2014/main" id="{7406266A-8A2D-8648-97BC-85597DAB9DC0}"/>
                </a:ext>
              </a:extLst>
            </p:cNvPr>
            <p:cNvSpPr txBox="1"/>
            <p:nvPr/>
          </p:nvSpPr>
          <p:spPr>
            <a:xfrm>
              <a:off x="730335" y="2380560"/>
              <a:ext cx="869898" cy="292387"/>
            </a:xfrm>
            <a:prstGeom prst="rect">
              <a:avLst/>
            </a:prstGeom>
            <a:noFill/>
          </p:spPr>
          <p:txBody>
            <a:bodyPr wrap="none" rtlCol="0">
              <a:spAutoFit/>
            </a:bodyPr>
            <a:lstStyle/>
            <a:p>
              <a:pPr defTabSz="914400">
                <a:defRPr/>
              </a:pPr>
              <a:r>
                <a:rPr lang="zh-TW" altLang="en-US" sz="1680" kern="0" dirty="0">
                  <a:solidFill>
                    <a:prstClr val="black"/>
                  </a:solidFill>
                  <a:latin typeface="IBM Plex Sans" panose="020B0503050203000203" pitchFamily="34" charset="0"/>
                </a:rPr>
                <a:t>協作設計</a:t>
              </a:r>
              <a:endParaRPr lang="en-US" sz="1680" kern="0" dirty="0">
                <a:solidFill>
                  <a:prstClr val="black"/>
                </a:solidFill>
                <a:latin typeface="IBM Plex Sans" panose="020B0503050203000203" pitchFamily="34" charset="0"/>
              </a:endParaRPr>
            </a:p>
          </p:txBody>
        </p:sp>
        <p:pic>
          <p:nvPicPr>
            <p:cNvPr id="96" name="圖片 95">
              <a:extLst>
                <a:ext uri="{FF2B5EF4-FFF2-40B4-BE49-F238E27FC236}">
                  <a16:creationId xmlns:a16="http://schemas.microsoft.com/office/drawing/2014/main" id="{16D7C3EB-C8F2-7A46-8B2A-E83A53EE5C7C}"/>
                </a:ext>
              </a:extLst>
            </p:cNvPr>
            <p:cNvPicPr>
              <a:picLocks noChangeAspect="1"/>
            </p:cNvPicPr>
            <p:nvPr/>
          </p:nvPicPr>
          <p:blipFill rotWithShape="1">
            <a:blip r:embed="rId37" cstate="print">
              <a:extLst>
                <a:ext uri="{28A0092B-C50C-407E-A947-70E740481C1C}">
                  <a14:useLocalDpi xmlns:a14="http://schemas.microsoft.com/office/drawing/2010/main" val="0"/>
                </a:ext>
              </a:extLst>
            </a:blip>
            <a:srcRect t="30750" b="32506"/>
            <a:stretch/>
          </p:blipFill>
          <p:spPr>
            <a:xfrm>
              <a:off x="691864" y="2032160"/>
              <a:ext cx="979753" cy="360000"/>
            </a:xfrm>
            <a:prstGeom prst="rect">
              <a:avLst/>
            </a:prstGeom>
          </p:spPr>
        </p:pic>
      </p:grpSp>
      <p:grpSp>
        <p:nvGrpSpPr>
          <p:cNvPr id="97" name="群組 96">
            <a:extLst>
              <a:ext uri="{FF2B5EF4-FFF2-40B4-BE49-F238E27FC236}">
                <a16:creationId xmlns:a16="http://schemas.microsoft.com/office/drawing/2014/main" id="{85BBDF6C-94CB-7D46-AE62-A73737234317}"/>
              </a:ext>
            </a:extLst>
          </p:cNvPr>
          <p:cNvGrpSpPr/>
          <p:nvPr/>
        </p:nvGrpSpPr>
        <p:grpSpPr>
          <a:xfrm>
            <a:off x="7307970" y="685800"/>
            <a:ext cx="1832061" cy="457200"/>
            <a:chOff x="7296586" y="633015"/>
            <a:chExt cx="1832061" cy="457200"/>
          </a:xfrm>
        </p:grpSpPr>
        <p:sp>
          <p:nvSpPr>
            <p:cNvPr id="98" name="橢圓 97">
              <a:extLst>
                <a:ext uri="{FF2B5EF4-FFF2-40B4-BE49-F238E27FC236}">
                  <a16:creationId xmlns:a16="http://schemas.microsoft.com/office/drawing/2014/main" id="{C2FF91C0-19A2-1C49-8A71-48B4AB54180D}"/>
                </a:ext>
              </a:extLst>
            </p:cNvPr>
            <p:cNvSpPr/>
            <p:nvPr/>
          </p:nvSpPr>
          <p:spPr>
            <a:xfrm>
              <a:off x="8672830" y="633015"/>
              <a:ext cx="455817" cy="457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99" name="文字方塊 98">
              <a:extLst>
                <a:ext uri="{FF2B5EF4-FFF2-40B4-BE49-F238E27FC236}">
                  <a16:creationId xmlns:a16="http://schemas.microsoft.com/office/drawing/2014/main" id="{5A99C601-EF9D-E548-AA9F-1E09D0E5F64E}"/>
                </a:ext>
              </a:extLst>
            </p:cNvPr>
            <p:cNvSpPr txBox="1"/>
            <p:nvPr/>
          </p:nvSpPr>
          <p:spPr>
            <a:xfrm>
              <a:off x="7296586" y="652814"/>
              <a:ext cx="1424867" cy="423721"/>
            </a:xfrm>
            <a:prstGeom prst="rect">
              <a:avLst/>
            </a:prstGeom>
          </p:spPr>
          <p:txBody>
            <a:bodyPr wrap="none" lIns="91440" tIns="45720" rIns="91440" bIns="45720" rtlCol="0">
              <a:noAutofit/>
            </a:bodyPr>
            <a:lstStyle/>
            <a:p>
              <a:pPr>
                <a:lnSpc>
                  <a:spcPct val="105000"/>
                </a:lnSpc>
                <a:spcBef>
                  <a:spcPts val="1000"/>
                </a:spcBef>
              </a:pPr>
              <a:r>
                <a:rPr kumimoji="1" lang="en-US" altLang="zh-TW" sz="2000" dirty="0">
                  <a:solidFill>
                    <a:schemeClr val="tx1"/>
                  </a:solidFill>
                  <a:latin typeface="+mn-lt"/>
                  <a:ea typeface="IBM Plex Sans" charset="0"/>
                  <a:cs typeface="IBM Plex Sans" charset="0"/>
                </a:rPr>
                <a:t>Must-Have</a:t>
              </a:r>
              <a:endParaRPr kumimoji="1" lang="zh-TW" altLang="en-US" sz="2000" dirty="0" err="1">
                <a:solidFill>
                  <a:schemeClr val="tx1"/>
                </a:solidFill>
                <a:latin typeface="+mn-lt"/>
                <a:ea typeface="IBM Plex Sans" charset="0"/>
                <a:cs typeface="IBM Plex Sans" charset="0"/>
              </a:endParaRPr>
            </a:p>
          </p:txBody>
        </p:sp>
      </p:grpSp>
      <p:grpSp>
        <p:nvGrpSpPr>
          <p:cNvPr id="100" name="群組 99">
            <a:extLst>
              <a:ext uri="{FF2B5EF4-FFF2-40B4-BE49-F238E27FC236}">
                <a16:creationId xmlns:a16="http://schemas.microsoft.com/office/drawing/2014/main" id="{3837B48F-2AAF-F043-851D-63CB2470F028}"/>
              </a:ext>
            </a:extLst>
          </p:cNvPr>
          <p:cNvGrpSpPr/>
          <p:nvPr/>
        </p:nvGrpSpPr>
        <p:grpSpPr>
          <a:xfrm>
            <a:off x="9634405" y="691179"/>
            <a:ext cx="2140433" cy="457200"/>
            <a:chOff x="12307446" y="1201751"/>
            <a:chExt cx="2140433" cy="457200"/>
          </a:xfrm>
        </p:grpSpPr>
        <p:sp>
          <p:nvSpPr>
            <p:cNvPr id="101" name="橢圓 100">
              <a:extLst>
                <a:ext uri="{FF2B5EF4-FFF2-40B4-BE49-F238E27FC236}">
                  <a16:creationId xmlns:a16="http://schemas.microsoft.com/office/drawing/2014/main" id="{585E4760-E047-B241-8D7E-AC1D55D86DB5}"/>
                </a:ext>
              </a:extLst>
            </p:cNvPr>
            <p:cNvSpPr/>
            <p:nvPr/>
          </p:nvSpPr>
          <p:spPr>
            <a:xfrm>
              <a:off x="13992062" y="1201751"/>
              <a:ext cx="455817" cy="457200"/>
            </a:xfrm>
            <a:prstGeom prst="ellipse">
              <a:avLst/>
            </a:prstGeom>
            <a:solidFill>
              <a:srgbClr val="9EC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02" name="文字方塊 101">
              <a:extLst>
                <a:ext uri="{FF2B5EF4-FFF2-40B4-BE49-F238E27FC236}">
                  <a16:creationId xmlns:a16="http://schemas.microsoft.com/office/drawing/2014/main" id="{391654EA-F2DB-664C-B292-DD4485E13C87}"/>
                </a:ext>
              </a:extLst>
            </p:cNvPr>
            <p:cNvSpPr txBox="1"/>
            <p:nvPr/>
          </p:nvSpPr>
          <p:spPr>
            <a:xfrm>
              <a:off x="12307446" y="1223391"/>
              <a:ext cx="1591434" cy="423721"/>
            </a:xfrm>
            <a:prstGeom prst="rect">
              <a:avLst/>
            </a:prstGeom>
          </p:spPr>
          <p:txBody>
            <a:bodyPr wrap="none" lIns="91440" tIns="45720" rIns="91440" bIns="45720" rtlCol="0">
              <a:noAutofit/>
            </a:bodyPr>
            <a:lstStyle/>
            <a:p>
              <a:pPr>
                <a:lnSpc>
                  <a:spcPct val="105000"/>
                </a:lnSpc>
                <a:spcBef>
                  <a:spcPts val="1000"/>
                </a:spcBef>
              </a:pPr>
              <a:r>
                <a:rPr kumimoji="1" lang="en-US" altLang="zh-TW" sz="2000" dirty="0">
                  <a:solidFill>
                    <a:schemeClr val="tx1"/>
                  </a:solidFill>
                  <a:latin typeface="+mn-lt"/>
                  <a:ea typeface="IBM Plex Sans" charset="0"/>
                  <a:cs typeface="IBM Plex Sans" charset="0"/>
                </a:rPr>
                <a:t>Nice-To-Have</a:t>
              </a:r>
              <a:endParaRPr kumimoji="1" lang="zh-TW" altLang="en-US" sz="2000" dirty="0" err="1">
                <a:solidFill>
                  <a:schemeClr val="tx1"/>
                </a:solidFill>
                <a:latin typeface="+mn-lt"/>
                <a:ea typeface="IBM Plex Sans" charset="0"/>
                <a:cs typeface="IBM Plex Sans" charset="0"/>
              </a:endParaRPr>
            </a:p>
          </p:txBody>
        </p:sp>
      </p:grpSp>
      <p:sp>
        <p:nvSpPr>
          <p:cNvPr id="103" name="橢圓 102">
            <a:extLst>
              <a:ext uri="{FF2B5EF4-FFF2-40B4-BE49-F238E27FC236}">
                <a16:creationId xmlns:a16="http://schemas.microsoft.com/office/drawing/2014/main" id="{6DE2D2F3-ED20-4C4E-9C88-062A13804D68}"/>
              </a:ext>
            </a:extLst>
          </p:cNvPr>
          <p:cNvSpPr/>
          <p:nvPr/>
        </p:nvSpPr>
        <p:spPr>
          <a:xfrm>
            <a:off x="4800960" y="1600200"/>
            <a:ext cx="136800" cy="136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04" name="橢圓 103">
            <a:extLst>
              <a:ext uri="{FF2B5EF4-FFF2-40B4-BE49-F238E27FC236}">
                <a16:creationId xmlns:a16="http://schemas.microsoft.com/office/drawing/2014/main" id="{B94617C9-8C31-F445-96FA-E4700E5E1F71}"/>
              </a:ext>
            </a:extLst>
          </p:cNvPr>
          <p:cNvSpPr/>
          <p:nvPr/>
        </p:nvSpPr>
        <p:spPr>
          <a:xfrm>
            <a:off x="2697840" y="2926080"/>
            <a:ext cx="136800" cy="136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05" name="橢圓 104">
            <a:extLst>
              <a:ext uri="{FF2B5EF4-FFF2-40B4-BE49-F238E27FC236}">
                <a16:creationId xmlns:a16="http://schemas.microsoft.com/office/drawing/2014/main" id="{E6690BD9-3842-B840-86A5-BDC2DC846DE0}"/>
              </a:ext>
            </a:extLst>
          </p:cNvPr>
          <p:cNvSpPr/>
          <p:nvPr/>
        </p:nvSpPr>
        <p:spPr>
          <a:xfrm>
            <a:off x="4088116" y="3017880"/>
            <a:ext cx="136800" cy="136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06" name="橢圓 105">
            <a:extLst>
              <a:ext uri="{FF2B5EF4-FFF2-40B4-BE49-F238E27FC236}">
                <a16:creationId xmlns:a16="http://schemas.microsoft.com/office/drawing/2014/main" id="{B6DCB43B-AE93-A341-A961-6D32BEAD49B3}"/>
              </a:ext>
            </a:extLst>
          </p:cNvPr>
          <p:cNvSpPr/>
          <p:nvPr/>
        </p:nvSpPr>
        <p:spPr>
          <a:xfrm>
            <a:off x="3932280" y="5636844"/>
            <a:ext cx="136800" cy="136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07" name="橢圓 106">
            <a:extLst>
              <a:ext uri="{FF2B5EF4-FFF2-40B4-BE49-F238E27FC236}">
                <a16:creationId xmlns:a16="http://schemas.microsoft.com/office/drawing/2014/main" id="{526A54D4-86D0-684A-86A3-5C792675C679}"/>
              </a:ext>
            </a:extLst>
          </p:cNvPr>
          <p:cNvSpPr/>
          <p:nvPr/>
        </p:nvSpPr>
        <p:spPr>
          <a:xfrm>
            <a:off x="4937760" y="2835000"/>
            <a:ext cx="136800" cy="136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08" name="橢圓 107">
            <a:extLst>
              <a:ext uri="{FF2B5EF4-FFF2-40B4-BE49-F238E27FC236}">
                <a16:creationId xmlns:a16="http://schemas.microsoft.com/office/drawing/2014/main" id="{C3FD417F-D043-1048-8417-149202C2A503}"/>
              </a:ext>
            </a:extLst>
          </p:cNvPr>
          <p:cNvSpPr/>
          <p:nvPr/>
        </p:nvSpPr>
        <p:spPr>
          <a:xfrm>
            <a:off x="7132680" y="3063240"/>
            <a:ext cx="136800" cy="136800"/>
          </a:xfrm>
          <a:prstGeom prst="ellipse">
            <a:avLst/>
          </a:prstGeom>
          <a:solidFill>
            <a:srgbClr val="9EC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09" name="橢圓 108">
            <a:extLst>
              <a:ext uri="{FF2B5EF4-FFF2-40B4-BE49-F238E27FC236}">
                <a16:creationId xmlns:a16="http://schemas.microsoft.com/office/drawing/2014/main" id="{747572B6-E86A-1443-B1E2-19C8817ADB77}"/>
              </a:ext>
            </a:extLst>
          </p:cNvPr>
          <p:cNvSpPr/>
          <p:nvPr/>
        </p:nvSpPr>
        <p:spPr>
          <a:xfrm>
            <a:off x="640080" y="2342276"/>
            <a:ext cx="136800" cy="136800"/>
          </a:xfrm>
          <a:prstGeom prst="ellipse">
            <a:avLst/>
          </a:prstGeom>
          <a:solidFill>
            <a:srgbClr val="9EC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10" name="橢圓 109">
            <a:extLst>
              <a:ext uri="{FF2B5EF4-FFF2-40B4-BE49-F238E27FC236}">
                <a16:creationId xmlns:a16="http://schemas.microsoft.com/office/drawing/2014/main" id="{0180FC15-2584-C941-A971-6F5502E4B6A9}"/>
              </a:ext>
            </a:extLst>
          </p:cNvPr>
          <p:cNvSpPr/>
          <p:nvPr/>
        </p:nvSpPr>
        <p:spPr>
          <a:xfrm>
            <a:off x="9327240" y="2834640"/>
            <a:ext cx="136800" cy="136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11" name="橢圓 110">
            <a:extLst>
              <a:ext uri="{FF2B5EF4-FFF2-40B4-BE49-F238E27FC236}">
                <a16:creationId xmlns:a16="http://schemas.microsoft.com/office/drawing/2014/main" id="{20BB6EFC-DAF2-0B4A-91E3-5AC90ACAF425}"/>
              </a:ext>
            </a:extLst>
          </p:cNvPr>
          <p:cNvSpPr/>
          <p:nvPr/>
        </p:nvSpPr>
        <p:spPr>
          <a:xfrm>
            <a:off x="10508904" y="2834640"/>
            <a:ext cx="136800" cy="136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12" name="橢圓 111">
            <a:extLst>
              <a:ext uri="{FF2B5EF4-FFF2-40B4-BE49-F238E27FC236}">
                <a16:creationId xmlns:a16="http://schemas.microsoft.com/office/drawing/2014/main" id="{08355E16-A368-0A4A-BD09-A724809D8DC1}"/>
              </a:ext>
            </a:extLst>
          </p:cNvPr>
          <p:cNvSpPr/>
          <p:nvPr/>
        </p:nvSpPr>
        <p:spPr>
          <a:xfrm>
            <a:off x="11959530" y="2834640"/>
            <a:ext cx="136800" cy="136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13" name="橢圓 112">
            <a:extLst>
              <a:ext uri="{FF2B5EF4-FFF2-40B4-BE49-F238E27FC236}">
                <a16:creationId xmlns:a16="http://schemas.microsoft.com/office/drawing/2014/main" id="{82303E55-DC68-CF47-A733-F90469C92E8D}"/>
              </a:ext>
            </a:extLst>
          </p:cNvPr>
          <p:cNvSpPr/>
          <p:nvPr/>
        </p:nvSpPr>
        <p:spPr>
          <a:xfrm>
            <a:off x="9375459" y="5950097"/>
            <a:ext cx="136800" cy="136800"/>
          </a:xfrm>
          <a:prstGeom prst="ellipse">
            <a:avLst/>
          </a:prstGeom>
          <a:solidFill>
            <a:srgbClr val="9EC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14" name="橢圓 113">
            <a:extLst>
              <a:ext uri="{FF2B5EF4-FFF2-40B4-BE49-F238E27FC236}">
                <a16:creationId xmlns:a16="http://schemas.microsoft.com/office/drawing/2014/main" id="{C79E84AF-433C-214A-8D69-4602EEFF5D77}"/>
              </a:ext>
            </a:extLst>
          </p:cNvPr>
          <p:cNvSpPr/>
          <p:nvPr/>
        </p:nvSpPr>
        <p:spPr>
          <a:xfrm>
            <a:off x="7238432" y="5954047"/>
            <a:ext cx="136800" cy="136800"/>
          </a:xfrm>
          <a:prstGeom prst="ellipse">
            <a:avLst/>
          </a:prstGeom>
          <a:solidFill>
            <a:srgbClr val="9EC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15" name="橢圓 114">
            <a:extLst>
              <a:ext uri="{FF2B5EF4-FFF2-40B4-BE49-F238E27FC236}">
                <a16:creationId xmlns:a16="http://schemas.microsoft.com/office/drawing/2014/main" id="{A551FB1E-EE5D-DB40-AD49-2CA40A502132}"/>
              </a:ext>
            </a:extLst>
          </p:cNvPr>
          <p:cNvSpPr/>
          <p:nvPr/>
        </p:nvSpPr>
        <p:spPr>
          <a:xfrm>
            <a:off x="11531167" y="7106548"/>
            <a:ext cx="136800" cy="136800"/>
          </a:xfrm>
          <a:prstGeom prst="ellipse">
            <a:avLst/>
          </a:prstGeom>
          <a:solidFill>
            <a:srgbClr val="9EC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16" name="橢圓 115">
            <a:extLst>
              <a:ext uri="{FF2B5EF4-FFF2-40B4-BE49-F238E27FC236}">
                <a16:creationId xmlns:a16="http://schemas.microsoft.com/office/drawing/2014/main" id="{694F029A-C61B-F24F-9E02-0DE348A897A7}"/>
              </a:ext>
            </a:extLst>
          </p:cNvPr>
          <p:cNvSpPr/>
          <p:nvPr/>
        </p:nvSpPr>
        <p:spPr>
          <a:xfrm>
            <a:off x="7132680" y="7103497"/>
            <a:ext cx="136800" cy="136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17" name="橢圓 116">
            <a:extLst>
              <a:ext uri="{FF2B5EF4-FFF2-40B4-BE49-F238E27FC236}">
                <a16:creationId xmlns:a16="http://schemas.microsoft.com/office/drawing/2014/main" id="{2B4DC7D9-2056-DC44-BCF0-E748FD056CA7}"/>
              </a:ext>
            </a:extLst>
          </p:cNvPr>
          <p:cNvSpPr/>
          <p:nvPr/>
        </p:nvSpPr>
        <p:spPr>
          <a:xfrm>
            <a:off x="4646646" y="7108556"/>
            <a:ext cx="136800" cy="136800"/>
          </a:xfrm>
          <a:prstGeom prst="ellipse">
            <a:avLst/>
          </a:prstGeom>
          <a:solidFill>
            <a:srgbClr val="9EC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18" name="橢圓 117">
            <a:extLst>
              <a:ext uri="{FF2B5EF4-FFF2-40B4-BE49-F238E27FC236}">
                <a16:creationId xmlns:a16="http://schemas.microsoft.com/office/drawing/2014/main" id="{5789FE61-7FC0-A04B-93FB-0F4586BFB667}"/>
              </a:ext>
            </a:extLst>
          </p:cNvPr>
          <p:cNvSpPr/>
          <p:nvPr/>
        </p:nvSpPr>
        <p:spPr>
          <a:xfrm>
            <a:off x="2237041" y="7108239"/>
            <a:ext cx="136800" cy="136800"/>
          </a:xfrm>
          <a:prstGeom prst="ellipse">
            <a:avLst/>
          </a:prstGeom>
          <a:solidFill>
            <a:srgbClr val="9EC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sp>
        <p:nvSpPr>
          <p:cNvPr id="119" name="橢圓 118">
            <a:extLst>
              <a:ext uri="{FF2B5EF4-FFF2-40B4-BE49-F238E27FC236}">
                <a16:creationId xmlns:a16="http://schemas.microsoft.com/office/drawing/2014/main" id="{C5D85946-4CC4-BD46-B488-EEF717195C49}"/>
              </a:ext>
            </a:extLst>
          </p:cNvPr>
          <p:cNvSpPr/>
          <p:nvPr/>
        </p:nvSpPr>
        <p:spPr>
          <a:xfrm>
            <a:off x="1036783" y="7103497"/>
            <a:ext cx="136800" cy="136800"/>
          </a:xfrm>
          <a:prstGeom prst="ellipse">
            <a:avLst/>
          </a:prstGeom>
          <a:solidFill>
            <a:srgbClr val="9EC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zh-TW" altLang="en-US" sz="2000" dirty="0" err="1">
              <a:solidFill>
                <a:schemeClr val="tx1"/>
              </a:solidFill>
              <a:latin typeface="+mn-lt"/>
            </a:endParaRPr>
          </a:p>
        </p:txBody>
      </p:sp>
      <p:grpSp>
        <p:nvGrpSpPr>
          <p:cNvPr id="120" name="群組 119">
            <a:extLst>
              <a:ext uri="{FF2B5EF4-FFF2-40B4-BE49-F238E27FC236}">
                <a16:creationId xmlns:a16="http://schemas.microsoft.com/office/drawing/2014/main" id="{50FA157A-3342-BC41-8CD4-A2266ADA1114}"/>
              </a:ext>
            </a:extLst>
          </p:cNvPr>
          <p:cNvGrpSpPr/>
          <p:nvPr/>
        </p:nvGrpSpPr>
        <p:grpSpPr>
          <a:xfrm>
            <a:off x="2054383" y="5536049"/>
            <a:ext cx="907621" cy="1355580"/>
            <a:chOff x="2054383" y="5536049"/>
            <a:chExt cx="907621" cy="1355580"/>
          </a:xfrm>
        </p:grpSpPr>
        <p:pic>
          <p:nvPicPr>
            <p:cNvPr id="121" name="圖片 120">
              <a:extLst>
                <a:ext uri="{FF2B5EF4-FFF2-40B4-BE49-F238E27FC236}">
                  <a16:creationId xmlns:a16="http://schemas.microsoft.com/office/drawing/2014/main" id="{1E1DC5A5-4715-0144-9742-5C6A0E1490FC}"/>
                </a:ext>
              </a:extLst>
            </p:cNvPr>
            <p:cNvPicPr>
              <a:picLocks noChangeAspect="1"/>
            </p:cNvPicPr>
            <p:nvPr/>
          </p:nvPicPr>
          <p:blipFill>
            <a:blip r:embed="rId38"/>
            <a:stretch>
              <a:fillRect/>
            </a:stretch>
          </p:blipFill>
          <p:spPr>
            <a:xfrm>
              <a:off x="2293672" y="6086897"/>
              <a:ext cx="457107" cy="457107"/>
            </a:xfrm>
            <a:prstGeom prst="rect">
              <a:avLst/>
            </a:prstGeom>
          </p:spPr>
        </p:pic>
        <p:cxnSp>
          <p:nvCxnSpPr>
            <p:cNvPr id="122" name="直線單箭頭接點 131">
              <a:extLst>
                <a:ext uri="{FF2B5EF4-FFF2-40B4-BE49-F238E27FC236}">
                  <a16:creationId xmlns:a16="http://schemas.microsoft.com/office/drawing/2014/main" id="{299EDA51-B315-6342-9714-538F4C1DEF41}"/>
                </a:ext>
              </a:extLst>
            </p:cNvPr>
            <p:cNvCxnSpPr>
              <a:cxnSpLocks/>
            </p:cNvCxnSpPr>
            <p:nvPr/>
          </p:nvCxnSpPr>
          <p:spPr>
            <a:xfrm>
              <a:off x="2522225" y="5536049"/>
              <a:ext cx="0" cy="421488"/>
            </a:xfrm>
            <a:prstGeom prst="straightConnector1">
              <a:avLst/>
            </a:prstGeom>
            <a:noFill/>
            <a:ln w="12700" cap="flat" cmpd="sng" algn="ctr">
              <a:solidFill>
                <a:srgbClr val="5B9BD5"/>
              </a:solidFill>
              <a:prstDash val="dash"/>
              <a:miter lim="800000"/>
              <a:headEnd type="oval"/>
              <a:tailEnd type="oval"/>
            </a:ln>
            <a:effectLst/>
          </p:spPr>
        </p:cxnSp>
        <p:sp>
          <p:nvSpPr>
            <p:cNvPr id="123" name="文字方塊 122">
              <a:extLst>
                <a:ext uri="{FF2B5EF4-FFF2-40B4-BE49-F238E27FC236}">
                  <a16:creationId xmlns:a16="http://schemas.microsoft.com/office/drawing/2014/main" id="{DF7CEFFC-5F26-1541-A45B-D08EC73B7B6B}"/>
                </a:ext>
              </a:extLst>
            </p:cNvPr>
            <p:cNvSpPr txBox="1"/>
            <p:nvPr/>
          </p:nvSpPr>
          <p:spPr>
            <a:xfrm>
              <a:off x="2054383" y="6540764"/>
              <a:ext cx="907621" cy="350865"/>
            </a:xfrm>
            <a:prstGeom prst="rect">
              <a:avLst/>
            </a:prstGeom>
            <a:noFill/>
          </p:spPr>
          <p:txBody>
            <a:bodyPr wrap="none" rtlCol="0">
              <a:spAutoFit/>
            </a:bodyPr>
            <a:lstStyle/>
            <a:p>
              <a:pPr defTabSz="914400">
                <a:defRPr/>
              </a:pPr>
              <a:r>
                <a:rPr lang="en-US" altLang="zh-TW" sz="1680" kern="0" dirty="0">
                  <a:solidFill>
                    <a:prstClr val="black"/>
                  </a:solidFill>
                  <a:latin typeface="IBM Plex Sans" panose="020B0503050203000203" pitchFamily="34" charset="0"/>
                </a:rPr>
                <a:t>IDE Tool</a:t>
              </a:r>
              <a:endParaRPr lang="en-US" sz="1680" kern="0" dirty="0">
                <a:solidFill>
                  <a:prstClr val="black"/>
                </a:solidFill>
                <a:latin typeface="IBM Plex Sans" panose="020B0503050203000203" pitchFamily="34" charset="0"/>
              </a:endParaRPr>
            </a:p>
          </p:txBody>
        </p:sp>
      </p:grpSp>
    </p:spTree>
    <p:extLst>
      <p:ext uri="{BB962C8B-B14F-4D97-AF65-F5344CB8AC3E}">
        <p14:creationId xmlns:p14="http://schemas.microsoft.com/office/powerpoint/2010/main" val="29876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版面配置區 6">
            <a:extLst>
              <a:ext uri="{FF2B5EF4-FFF2-40B4-BE49-F238E27FC236}">
                <a16:creationId xmlns:a16="http://schemas.microsoft.com/office/drawing/2014/main" id="{F96D4B1A-558C-4ABB-9A1B-95EA7B1CE69C}"/>
              </a:ext>
            </a:extLst>
          </p:cNvPr>
          <p:cNvSpPr>
            <a:spLocks noGrp="1"/>
          </p:cNvSpPr>
          <p:nvPr>
            <p:ph type="body" sz="quarter" idx="14"/>
          </p:nvPr>
        </p:nvSpPr>
        <p:spPr/>
        <p:txBody>
          <a:bodyPr/>
          <a:lstStyle/>
          <a:p>
            <a:r>
              <a:rPr lang="en-US" altLang="zh-TW" dirty="0"/>
              <a:t>https://k21academy.com/docker-kubernetes/monolithic-vs-microservices/</a:t>
            </a:r>
            <a:endParaRPr lang="zh-TW" altLang="en-US" dirty="0"/>
          </a:p>
        </p:txBody>
      </p:sp>
      <p:sp>
        <p:nvSpPr>
          <p:cNvPr id="5" name="標題 4">
            <a:extLst>
              <a:ext uri="{FF2B5EF4-FFF2-40B4-BE49-F238E27FC236}">
                <a16:creationId xmlns:a16="http://schemas.microsoft.com/office/drawing/2014/main" id="{BD61A863-B6E3-49B7-98CD-C61EEE694139}"/>
              </a:ext>
            </a:extLst>
          </p:cNvPr>
          <p:cNvSpPr>
            <a:spLocks noGrp="1"/>
          </p:cNvSpPr>
          <p:nvPr>
            <p:ph type="title"/>
          </p:nvPr>
        </p:nvSpPr>
        <p:spPr/>
        <p:txBody>
          <a:bodyPr/>
          <a:lstStyle/>
          <a:p>
            <a:r>
              <a:rPr lang="en-US" altLang="zh-TW" sz="3600" b="1" dirty="0">
                <a:latin typeface="IBM Plex Sans" charset="0"/>
                <a:ea typeface="IBM Plex Sans" charset="0"/>
                <a:cs typeface="IBM Plex Sans" charset="0"/>
              </a:rPr>
              <a:t>CICD </a:t>
            </a:r>
            <a:r>
              <a:rPr lang="zh-TW" altLang="en-US" sz="3600" b="1" dirty="0">
                <a:latin typeface="IBM Plex Sans" charset="0"/>
                <a:ea typeface="IBM Plex Sans" charset="0"/>
                <a:cs typeface="IBM Plex Sans" charset="0"/>
              </a:rPr>
              <a:t>流程說明</a:t>
            </a:r>
            <a:endParaRPr lang="zh-TW" altLang="en-US" b="1" dirty="0"/>
          </a:p>
        </p:txBody>
      </p:sp>
      <p:pic>
        <p:nvPicPr>
          <p:cNvPr id="8" name="圖片 7">
            <a:extLst>
              <a:ext uri="{FF2B5EF4-FFF2-40B4-BE49-F238E27FC236}">
                <a16:creationId xmlns:a16="http://schemas.microsoft.com/office/drawing/2014/main" id="{32C77B5E-B2F5-B14F-8E36-4B913366312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086600" y="1737741"/>
            <a:ext cx="6720840" cy="5806059"/>
          </a:xfrm>
          <a:prstGeom prst="rect">
            <a:avLst/>
          </a:prstGeom>
          <a:noFill/>
          <a:ln>
            <a:noFill/>
          </a:ln>
        </p:spPr>
      </p:pic>
      <p:sp>
        <p:nvSpPr>
          <p:cNvPr id="9" name="文字方塊 8">
            <a:extLst>
              <a:ext uri="{FF2B5EF4-FFF2-40B4-BE49-F238E27FC236}">
                <a16:creationId xmlns:a16="http://schemas.microsoft.com/office/drawing/2014/main" id="{34D3DF86-0A93-9C41-A811-5EE97F54B46C}"/>
              </a:ext>
            </a:extLst>
          </p:cNvPr>
          <p:cNvSpPr txBox="1"/>
          <p:nvPr/>
        </p:nvSpPr>
        <p:spPr>
          <a:xfrm>
            <a:off x="228600" y="1645920"/>
            <a:ext cx="6080760" cy="4937760"/>
          </a:xfrm>
          <a:prstGeom prst="rect">
            <a:avLst/>
          </a:prstGeom>
        </p:spPr>
        <p:txBody>
          <a:bodyPr wrap="square" lIns="91440" tIns="45720" rIns="91440" bIns="45720" rtlCol="0">
            <a:noAutofit/>
          </a:bodyPr>
          <a:lstStyle/>
          <a:p>
            <a:pPr marL="457200" marR="0" lvl="0" indent="-457200" algn="l" defTabSz="1097280" rtl="0" eaLnBrk="1" fontAlgn="auto" latinLnBrk="0" hangingPunct="1">
              <a:lnSpc>
                <a:spcPct val="150000"/>
              </a:lnSpc>
              <a:spcBef>
                <a:spcPts val="0"/>
              </a:spcBef>
              <a:spcAft>
                <a:spcPts val="0"/>
              </a:spcAft>
              <a:buClrTx/>
              <a:buSzTx/>
              <a:buFont typeface="+mj-lt"/>
              <a:buAutoNum type="arabicPeriod"/>
              <a:tabLst/>
              <a:defRPr/>
            </a:pP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當</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Developer check-in codes</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後，</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Jenkins</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能偵測出</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GIT</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的異動。</a:t>
            </a:r>
          </a:p>
          <a:p>
            <a:pPr marL="457200" marR="0" lvl="0" indent="-457200" algn="l" defTabSz="1097280" rtl="0" eaLnBrk="1" fontAlgn="auto" latinLnBrk="0" hangingPunct="1">
              <a:lnSpc>
                <a:spcPct val="150000"/>
              </a:lnSpc>
              <a:spcBef>
                <a:spcPts val="0"/>
              </a:spcBef>
              <a:spcAft>
                <a:spcPts val="0"/>
              </a:spcAft>
              <a:buClrTx/>
              <a:buSzTx/>
              <a:buFont typeface="+mj-lt"/>
              <a:buAutoNum type="arabicPeriod"/>
              <a:tabLst/>
              <a:defRPr/>
            </a:pP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Jenkins</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觸發</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Maven build</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，進行程式的編譯及封裝，編譯時會進行</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Unit Test</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，使用</a:t>
            </a:r>
            <a:r>
              <a:rPr kumimoji="0" lang="en-US" altLang="zh-TW" sz="1800" b="0" i="0" u="none" strike="noStrike" kern="1200" cap="none" spc="0" normalizeH="0" baseline="0" noProof="0" dirty="0" err="1">
                <a:ln>
                  <a:noFill/>
                </a:ln>
                <a:solidFill>
                  <a:srgbClr val="000000"/>
                </a:solidFill>
                <a:effectLst/>
                <a:uLnTx/>
                <a:uFillTx/>
                <a:latin typeface="Arial" panose="020B0604020202020204"/>
                <a:ea typeface="微軟正黑體" panose="020B0604030504040204" pitchFamily="34" charset="-120"/>
                <a:cs typeface="+mn-cs"/>
              </a:rPr>
              <a:t>Cobertura</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做覆蓋率分析。</a:t>
            </a:r>
          </a:p>
          <a:p>
            <a:pPr marL="457200" marR="0" lvl="0" indent="-457200" algn="l" defTabSz="1097280" rtl="0" eaLnBrk="1" fontAlgn="auto" latinLnBrk="0" hangingPunct="1">
              <a:lnSpc>
                <a:spcPct val="150000"/>
              </a:lnSpc>
              <a:spcBef>
                <a:spcPts val="0"/>
              </a:spcBef>
              <a:spcAft>
                <a:spcPts val="0"/>
              </a:spcAft>
              <a:buClrTx/>
              <a:buSzTx/>
              <a:buFont typeface="+mj-lt"/>
              <a:buAutoNum type="arabicPeriod"/>
              <a:tabLst/>
              <a:defRPr/>
            </a:pP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SonarQube</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進行</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Code Quality</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分析。</a:t>
            </a:r>
          </a:p>
          <a:p>
            <a:pPr marL="457200" marR="0" lvl="0" indent="-457200" algn="l" defTabSz="1097280" rtl="0" eaLnBrk="1" fontAlgn="auto" latinLnBrk="0" hangingPunct="1">
              <a:lnSpc>
                <a:spcPct val="150000"/>
              </a:lnSpc>
              <a:spcBef>
                <a:spcPts val="0"/>
              </a:spcBef>
              <a:spcAft>
                <a:spcPts val="0"/>
              </a:spcAft>
              <a:buClrTx/>
              <a:buSzTx/>
              <a:buFont typeface="+mj-lt"/>
              <a:buAutoNum type="arabicPeriod"/>
              <a:tabLst/>
              <a:defRPr/>
            </a:pP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程式編譯封裝後的可部署包</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(Built Artifacts-WAR</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EAR</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JAR)</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放置於</a:t>
            </a:r>
            <a:r>
              <a:rPr kumimoji="0" lang="en-US" altLang="zh-TW" sz="1800" b="0" i="0" u="none" strike="noStrike" kern="1200" cap="none" spc="0" normalizeH="0" baseline="0" noProof="0" dirty="0" err="1">
                <a:ln>
                  <a:noFill/>
                </a:ln>
                <a:solidFill>
                  <a:srgbClr val="000000"/>
                </a:solidFill>
                <a:effectLst/>
                <a:uLnTx/>
                <a:uFillTx/>
                <a:latin typeface="Arial" panose="020B0604020202020204"/>
                <a:ea typeface="微軟正黑體" panose="020B0604030504040204" pitchFamily="34" charset="-120"/>
                <a:cs typeface="+mn-cs"/>
              </a:rPr>
              <a:t>Sonatype</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 Nexus</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a:t>
            </a:r>
          </a:p>
          <a:p>
            <a:pPr marL="457200" marR="0" lvl="0" indent="-457200" algn="l" defTabSz="1097280" rtl="0" eaLnBrk="1" fontAlgn="auto" latinLnBrk="0" hangingPunct="1">
              <a:lnSpc>
                <a:spcPct val="150000"/>
              </a:lnSpc>
              <a:spcBef>
                <a:spcPts val="0"/>
              </a:spcBef>
              <a:spcAft>
                <a:spcPts val="0"/>
              </a:spcAft>
              <a:buClrTx/>
              <a:buSzTx/>
              <a:buFont typeface="+mj-lt"/>
              <a:buAutoNum type="arabicPeriod"/>
              <a:tabLst/>
              <a:defRPr/>
            </a:pP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Jenkins</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偵測出有新版本的可部署包。</a:t>
            </a:r>
          </a:p>
          <a:p>
            <a:pPr marL="457200" marR="0" lvl="0" indent="-457200" algn="l" defTabSz="1097280" rtl="0" eaLnBrk="1" fontAlgn="auto" latinLnBrk="0" hangingPunct="1">
              <a:lnSpc>
                <a:spcPct val="150000"/>
              </a:lnSpc>
              <a:spcBef>
                <a:spcPts val="0"/>
              </a:spcBef>
              <a:spcAft>
                <a:spcPts val="0"/>
              </a:spcAft>
              <a:buClrTx/>
              <a:buSzTx/>
              <a:buFont typeface="+mj-lt"/>
              <a:buAutoNum type="arabicPeriod"/>
              <a:tabLst/>
              <a:defRPr/>
            </a:pP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Jenkins</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針對新版本的可部署包發佈至開發環境或測試環境。</a:t>
            </a:r>
          </a:p>
          <a:p>
            <a:pPr marL="457200" marR="0" lvl="0" indent="-457200" algn="l" defTabSz="1097280" rtl="0" eaLnBrk="1" fontAlgn="auto" latinLnBrk="0" hangingPunct="1">
              <a:lnSpc>
                <a:spcPct val="150000"/>
              </a:lnSpc>
              <a:spcBef>
                <a:spcPts val="0"/>
              </a:spcBef>
              <a:spcAft>
                <a:spcPts val="0"/>
              </a:spcAft>
              <a:buClrTx/>
              <a:buSzTx/>
              <a:buFont typeface="+mj-lt"/>
              <a:buAutoNum type="arabicPeriod"/>
              <a:tabLst/>
              <a:defRPr/>
            </a:pP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Jenkins</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啓動</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JMeter</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或</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Gating</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進行壓力測試。</a:t>
            </a:r>
          </a:p>
          <a:p>
            <a:pPr marL="457200" marR="0" lvl="0" indent="-457200" algn="l" defTabSz="1097280" rtl="0" eaLnBrk="1" fontAlgn="auto" latinLnBrk="0" hangingPunct="1">
              <a:lnSpc>
                <a:spcPct val="150000"/>
              </a:lnSpc>
              <a:spcBef>
                <a:spcPts val="0"/>
              </a:spcBef>
              <a:spcAft>
                <a:spcPts val="0"/>
              </a:spcAft>
              <a:buClrTx/>
              <a:buSzTx/>
              <a:buFont typeface="+mj-lt"/>
              <a:buAutoNum type="arabicPeriod"/>
              <a:tabLst/>
              <a:defRPr/>
            </a:pP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根據</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Jenkins Pipeline</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的設計</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DevOps Admin/Owner</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可決定是否將該新版本部署包繼續往其他環境部署：</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SIT</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UAT</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a:t>
            </a:r>
            <a:r>
              <a:rPr kumimoji="0" lang="en-US"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PRD</a:t>
            </a:r>
            <a:r>
              <a:rPr kumimoji="0" lang="zh-TW" altLang="zh-TW" sz="18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 </a:t>
            </a:r>
            <a:endParaRPr kumimoji="1" lang="zh-TW" altLang="en-US" sz="18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10" name="文字版面配置區 1">
            <a:extLst>
              <a:ext uri="{FF2B5EF4-FFF2-40B4-BE49-F238E27FC236}">
                <a16:creationId xmlns:a16="http://schemas.microsoft.com/office/drawing/2014/main" id="{B0B6EDF0-C53A-D542-8F38-56D4547A76DF}"/>
              </a:ext>
            </a:extLst>
          </p:cNvPr>
          <p:cNvSpPr txBox="1">
            <a:spLocks/>
          </p:cNvSpPr>
          <p:nvPr/>
        </p:nvSpPr>
        <p:spPr>
          <a:xfrm>
            <a:off x="510294" y="292608"/>
            <a:ext cx="6583680" cy="274320"/>
          </a:xfrm>
          <a:prstGeom prst="rect">
            <a:avLst/>
          </a:prstGeom>
        </p:spPr>
        <p:txBody>
          <a:bodyPr vert="horz" lIns="0" tIns="0" rIns="0" bIns="0" rtlCol="0" anchor="t">
            <a:noAutofit/>
          </a:bodyPr>
          <a:lstStyle>
            <a:lvl1pPr marL="0" indent="0" algn="l" defTabSz="1097236" rtl="0" eaLnBrk="1" latinLnBrk="0" hangingPunct="1">
              <a:lnSpc>
                <a:spcPct val="105000"/>
              </a:lnSpc>
              <a:spcBef>
                <a:spcPts val="600"/>
              </a:spcBef>
              <a:buFontTx/>
              <a:buNone/>
              <a:tabLst/>
              <a:defRPr sz="1600" b="0" i="0" kern="1200">
                <a:solidFill>
                  <a:schemeClr val="accent1"/>
                </a:solidFill>
                <a:latin typeface="Tahoma" panose="020B0604030504040204" pitchFamily="34" charset="0"/>
                <a:ea typeface="Tahoma" panose="020B0604030504040204" pitchFamily="34" charset="0"/>
                <a:cs typeface="Tahoma" panose="020B0604030504040204" pitchFamily="34" charset="0"/>
              </a:defRPr>
            </a:lvl1pPr>
            <a:lvl2pPr marL="228590" indent="-228590" algn="l" defTabSz="1097236" rtl="0" eaLnBrk="1" latinLnBrk="0" hangingPunct="1">
              <a:lnSpc>
                <a:spcPct val="105000"/>
              </a:lnSpc>
              <a:spcBef>
                <a:spcPts val="600"/>
              </a:spcBef>
              <a:buFont typeface="Wingdings" panose="05000000000000000000" pitchFamily="2" charset="2"/>
              <a:buChar char="§"/>
              <a:defRPr lang="en-US" sz="1600" b="0" i="0" kern="1200">
                <a:solidFill>
                  <a:schemeClr val="accent1"/>
                </a:solidFill>
                <a:latin typeface="+mn-lt"/>
                <a:ea typeface="IBM Plex Sans" charset="0"/>
                <a:cs typeface="IBM Plex Sans" charset="0"/>
              </a:defRPr>
            </a:lvl2pPr>
            <a:lvl3pPr marL="457182" indent="-228590" algn="l" defTabSz="1097236" rtl="0" eaLnBrk="1" latinLnBrk="0" hangingPunct="1">
              <a:lnSpc>
                <a:spcPct val="105000"/>
              </a:lnSpc>
              <a:spcBef>
                <a:spcPts val="600"/>
              </a:spcBef>
              <a:buSzPct val="80000"/>
              <a:buFont typeface="Arial" panose="020B0604020202020204" pitchFamily="34" charset="0"/>
              <a:buChar char="–"/>
              <a:defRPr lang="en-US" sz="1600" b="0" i="0" kern="1200">
                <a:solidFill>
                  <a:schemeClr val="accent1"/>
                </a:solidFill>
                <a:latin typeface="+mn-lt"/>
                <a:ea typeface="IBM Plex Sans" charset="0"/>
                <a:cs typeface="IBM Plex Sans" charset="0"/>
              </a:defRPr>
            </a:lvl3pPr>
            <a:lvl4pPr marL="685772" indent="-228590" algn="l" defTabSz="1097236" rtl="0" eaLnBrk="1" latinLnBrk="0" hangingPunct="1">
              <a:lnSpc>
                <a:spcPct val="105000"/>
              </a:lnSpc>
              <a:spcBef>
                <a:spcPts val="600"/>
              </a:spcBef>
              <a:buFont typeface="Arial" panose="020B0604020202020204" pitchFamily="34" charset="0"/>
              <a:buChar char="•"/>
              <a:defRPr lang="en-US" sz="1600" b="0" i="0" kern="1200">
                <a:solidFill>
                  <a:schemeClr val="accent1"/>
                </a:solidFill>
                <a:latin typeface="+mn-lt"/>
                <a:ea typeface="IBM Plex Sans" charset="0"/>
                <a:cs typeface="IBM Plex Sans" charset="0"/>
              </a:defRPr>
            </a:lvl4pPr>
            <a:lvl5pPr marL="914364" indent="-228590" algn="l" defTabSz="1097236"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mn-lt"/>
                <a:ea typeface="IBM Plex Sans" charset="0"/>
                <a:cs typeface="IBM Plex Sans" charset="0"/>
              </a:defRPr>
            </a:lvl5pPr>
            <a:lvl6pPr marL="3017399"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017"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636"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254"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altLang="zh-TW" dirty="0"/>
              <a:t>CICD Workshop for DevOps</a:t>
            </a:r>
            <a:endParaRPr lang="zh-TW" altLang="en-US" dirty="0"/>
          </a:p>
        </p:txBody>
      </p:sp>
    </p:spTree>
    <p:extLst>
      <p:ext uri="{BB962C8B-B14F-4D97-AF65-F5344CB8AC3E}">
        <p14:creationId xmlns:p14="http://schemas.microsoft.com/office/powerpoint/2010/main" val="2775389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字版面配置區 9">
            <a:extLst>
              <a:ext uri="{FF2B5EF4-FFF2-40B4-BE49-F238E27FC236}">
                <a16:creationId xmlns:a16="http://schemas.microsoft.com/office/drawing/2014/main" id="{9FD91FB3-48DE-3A41-BB7F-7A6DA3FBBAEC}"/>
              </a:ext>
            </a:extLst>
          </p:cNvPr>
          <p:cNvSpPr>
            <a:spLocks noGrp="1"/>
          </p:cNvSpPr>
          <p:nvPr>
            <p:ph type="body" sz="quarter" idx="14"/>
          </p:nvPr>
        </p:nvSpPr>
        <p:spPr/>
        <p:txBody>
          <a:bodyPr/>
          <a:lstStyle/>
          <a:p>
            <a:endParaRPr lang="zh-TW" altLang="en-US"/>
          </a:p>
        </p:txBody>
      </p:sp>
      <p:pic>
        <p:nvPicPr>
          <p:cNvPr id="14" name="圖片 13" descr="一張含有 螢幕擷取畫面 的圖片&#10;&#10;自動產生的描述">
            <a:extLst>
              <a:ext uri="{FF2B5EF4-FFF2-40B4-BE49-F238E27FC236}">
                <a16:creationId xmlns:a16="http://schemas.microsoft.com/office/drawing/2014/main" id="{257CE76A-B697-4A44-99BD-8E0E31EBF23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849880" y="2941320"/>
            <a:ext cx="9083040" cy="3764280"/>
          </a:xfrm>
          <a:prstGeom prst="rect">
            <a:avLst/>
          </a:prstGeom>
          <a:noFill/>
          <a:ln>
            <a:noFill/>
          </a:ln>
        </p:spPr>
      </p:pic>
      <p:sp>
        <p:nvSpPr>
          <p:cNvPr id="15" name="文字方塊 14">
            <a:extLst>
              <a:ext uri="{FF2B5EF4-FFF2-40B4-BE49-F238E27FC236}">
                <a16:creationId xmlns:a16="http://schemas.microsoft.com/office/drawing/2014/main" id="{BD47077F-972F-F24B-BEBB-7B1B37885186}"/>
              </a:ext>
            </a:extLst>
          </p:cNvPr>
          <p:cNvSpPr txBox="1"/>
          <p:nvPr/>
        </p:nvSpPr>
        <p:spPr>
          <a:xfrm>
            <a:off x="4038600" y="6705600"/>
            <a:ext cx="7086600" cy="600710"/>
          </a:xfrm>
          <a:prstGeom prst="rect">
            <a:avLst/>
          </a:prstGeom>
        </p:spPr>
        <p:txBody>
          <a:bodyPr wrap="square" lIns="91440" tIns="45720" rIns="91440" bIns="45720" rtlCol="0">
            <a:noAutofit/>
          </a:bodyPr>
          <a:lstStyle/>
          <a:p>
            <a:pPr marL="342900" marR="0" lvl="0" indent="-342900" algn="l" defTabSz="109728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在</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DEV</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SIT</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UAT</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環境中與相應的</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OpenShift Server</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進行</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CI/CD</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整合。 </a:t>
            </a:r>
            <a:endParaRPr kumimoji="1" lang="zh-TW" altLang="en-US" sz="16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16" name="文字方塊 15">
            <a:extLst>
              <a:ext uri="{FF2B5EF4-FFF2-40B4-BE49-F238E27FC236}">
                <a16:creationId xmlns:a16="http://schemas.microsoft.com/office/drawing/2014/main" id="{E6CA797D-13B7-AB4A-B9C6-087486FE61FB}"/>
              </a:ext>
            </a:extLst>
          </p:cNvPr>
          <p:cNvSpPr txBox="1"/>
          <p:nvPr/>
        </p:nvSpPr>
        <p:spPr>
          <a:xfrm>
            <a:off x="3627120" y="2118360"/>
            <a:ext cx="7909560" cy="495300"/>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50000"/>
              </a:lnSpc>
              <a:spcBef>
                <a:spcPts val="0"/>
              </a:spcBef>
              <a:spcAft>
                <a:spcPts val="0"/>
              </a:spcAft>
              <a:buClrTx/>
              <a:buSzTx/>
              <a:buFontTx/>
              <a:buNone/>
              <a:tabLst/>
              <a:defRPr/>
            </a:pPr>
            <a:r>
              <a:rPr kumimoji="0" lang="zh-TW" altLang="zh-TW" sz="20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以</a:t>
            </a:r>
            <a:r>
              <a:rPr kumimoji="0" lang="en-US" altLang="zh-TW" sz="20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Jenkins</a:t>
            </a:r>
            <a:r>
              <a:rPr kumimoji="0" lang="zh-TW" altLang="zh-TW" sz="20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為核心在</a:t>
            </a:r>
            <a:r>
              <a:rPr kumimoji="0" lang="en-US" altLang="zh-TW" sz="20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OpenShift</a:t>
            </a:r>
            <a:r>
              <a:rPr kumimoji="0" lang="zh-TW" altLang="zh-TW" sz="20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環境下所建構的</a:t>
            </a:r>
            <a:r>
              <a:rPr kumimoji="0" lang="en-US" altLang="zh-TW" sz="20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CI/CD</a:t>
            </a:r>
            <a:r>
              <a:rPr kumimoji="0" lang="zh-TW" altLang="zh-TW" sz="20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流程如下：</a:t>
            </a:r>
          </a:p>
        </p:txBody>
      </p:sp>
      <p:sp>
        <p:nvSpPr>
          <p:cNvPr id="17" name="文字方塊 16">
            <a:extLst>
              <a:ext uri="{FF2B5EF4-FFF2-40B4-BE49-F238E27FC236}">
                <a16:creationId xmlns:a16="http://schemas.microsoft.com/office/drawing/2014/main" id="{1834D42A-27B8-5E4D-98D6-8B78F169FF4D}"/>
              </a:ext>
            </a:extLst>
          </p:cNvPr>
          <p:cNvSpPr txBox="1"/>
          <p:nvPr/>
        </p:nvSpPr>
        <p:spPr>
          <a:xfrm>
            <a:off x="167640" y="2955290"/>
            <a:ext cx="2788920" cy="2240280"/>
          </a:xfrm>
          <a:prstGeom prst="rect">
            <a:avLst/>
          </a:prstGeom>
        </p:spPr>
        <p:txBody>
          <a:bodyPr wrap="square" lIns="91440" tIns="45720" rIns="91440" bIns="45720" rtlCol="0">
            <a:noAutofit/>
          </a:bodyPr>
          <a:lstStyle/>
          <a:p>
            <a:pPr marL="342900" marR="0" lvl="0" indent="-342900" algn="l" defTabSz="109728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CI</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：持續整合的部份與前述開發流程步驟一致，由</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Git</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的程式碼</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check-in</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為觸發點，</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Jenkins</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自動進行編譯、測試、程式碼檢測、程式封裝作業。</a:t>
            </a:r>
          </a:p>
        </p:txBody>
      </p:sp>
      <p:sp>
        <p:nvSpPr>
          <p:cNvPr id="18" name="文字方塊 17">
            <a:extLst>
              <a:ext uri="{FF2B5EF4-FFF2-40B4-BE49-F238E27FC236}">
                <a16:creationId xmlns:a16="http://schemas.microsoft.com/office/drawing/2014/main" id="{7BA864E2-72FC-F24D-99DE-940E2FA7CF81}"/>
              </a:ext>
            </a:extLst>
          </p:cNvPr>
          <p:cNvSpPr txBox="1"/>
          <p:nvPr/>
        </p:nvSpPr>
        <p:spPr>
          <a:xfrm>
            <a:off x="11811000" y="2621280"/>
            <a:ext cx="2788920" cy="2240280"/>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50000"/>
              </a:lnSpc>
              <a:spcBef>
                <a:spcPts val="0"/>
              </a:spcBef>
              <a:spcAft>
                <a:spcPts val="0"/>
              </a:spcAft>
              <a:buClrTx/>
              <a:buSzTx/>
              <a:buFontTx/>
              <a:buNone/>
              <a:tabLst/>
              <a:defRPr/>
            </a:pPr>
            <a:endPar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a:p>
            <a:pPr marL="342900" marR="0" lvl="0" indent="-342900" algn="l" defTabSz="109728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CD</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：持續性部署則需和</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Docker</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及</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OpenShift</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整合，微服務元件的運行是以容器化方式在</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OpenShift</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上執行，因此需要針對容器的映像檔</a:t>
            </a:r>
            <a:r>
              <a:rPr kumimoji="0" lang="en-US"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(Image)</a:t>
            </a:r>
            <a:r>
              <a:rPr kumimoji="0" lang="zh-TW" altLang="zh-TW" sz="1600" b="0" i="0" u="none" strike="noStrike" kern="1200" cap="none" spc="0" normalizeH="0" baseline="0" noProof="0" dirty="0">
                <a:ln>
                  <a:noFill/>
                </a:ln>
                <a:solidFill>
                  <a:srgbClr val="000000"/>
                </a:solidFill>
                <a:effectLst/>
                <a:uLnTx/>
                <a:uFillTx/>
                <a:latin typeface="Arial" panose="020B0604020202020204"/>
                <a:ea typeface="微軟正黑體" panose="020B0604030504040204" pitchFamily="34" charset="-120"/>
                <a:cs typeface="+mn-cs"/>
              </a:rPr>
              <a:t>進行重製。</a:t>
            </a:r>
          </a:p>
        </p:txBody>
      </p:sp>
      <p:sp>
        <p:nvSpPr>
          <p:cNvPr id="19" name="標題 3">
            <a:extLst>
              <a:ext uri="{FF2B5EF4-FFF2-40B4-BE49-F238E27FC236}">
                <a16:creationId xmlns:a16="http://schemas.microsoft.com/office/drawing/2014/main" id="{3A5FDB36-5513-9444-9FCA-C74E95B17A84}"/>
              </a:ext>
            </a:extLst>
          </p:cNvPr>
          <p:cNvSpPr txBox="1">
            <a:spLocks/>
          </p:cNvSpPr>
          <p:nvPr/>
        </p:nvSpPr>
        <p:spPr>
          <a:xfrm>
            <a:off x="609600" y="838200"/>
            <a:ext cx="13716000" cy="1143000"/>
          </a:xfrm>
          <a:prstGeom prst="rect">
            <a:avLst/>
          </a:prstGeom>
        </p:spPr>
        <p:txBody>
          <a:bodyPr vert="horz" lIns="0" tIns="0" rIns="0" bIns="0" rtlCol="0" anchor="t">
            <a:noAutofit/>
          </a:bodyPr>
          <a:lstStyle>
            <a:lvl1pPr algn="l" defTabSz="1097236" rtl="0" eaLnBrk="1" latinLnBrk="0" hangingPunct="1">
              <a:lnSpc>
                <a:spcPct val="90000"/>
              </a:lnSpc>
              <a:spcBef>
                <a:spcPct val="0"/>
              </a:spcBef>
              <a:buNone/>
              <a:defRPr sz="36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kumimoji="1" lang="zh-CN" altLang="en-US"/>
              <a:t>開發流程建置</a:t>
            </a:r>
            <a:r>
              <a:rPr kumimoji="1" lang="en-US" altLang="zh-CN"/>
              <a:t>(DevOps) –</a:t>
            </a:r>
            <a:r>
              <a:rPr kumimoji="1" lang="zh-TW" altLang="en-US"/>
              <a:t> </a:t>
            </a:r>
            <a:r>
              <a:rPr kumimoji="1" lang="en-US" altLang="zh-TW"/>
              <a:t>CI/CD</a:t>
            </a:r>
            <a:r>
              <a:rPr kumimoji="1" lang="zh-CN" altLang="en-US"/>
              <a:t>整合流程規劃</a:t>
            </a:r>
            <a:endParaRPr lang="zh-TW" altLang="en-US" dirty="0"/>
          </a:p>
        </p:txBody>
      </p:sp>
      <p:sp>
        <p:nvSpPr>
          <p:cNvPr id="20" name="文字版面配置區 1">
            <a:extLst>
              <a:ext uri="{FF2B5EF4-FFF2-40B4-BE49-F238E27FC236}">
                <a16:creationId xmlns:a16="http://schemas.microsoft.com/office/drawing/2014/main" id="{E223FFFA-B72C-F444-A8EB-AD263F9E972F}"/>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spTree>
    <p:extLst>
      <p:ext uri="{BB962C8B-B14F-4D97-AF65-F5344CB8AC3E}">
        <p14:creationId xmlns:p14="http://schemas.microsoft.com/office/powerpoint/2010/main" val="3121273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a:extLst>
              <a:ext uri="{FF2B5EF4-FFF2-40B4-BE49-F238E27FC236}">
                <a16:creationId xmlns:a16="http://schemas.microsoft.com/office/drawing/2014/main" id="{F7480355-3A2B-8F47-ADA1-D77E4F2FA631}"/>
              </a:ext>
            </a:extLst>
          </p:cNvPr>
          <p:cNvSpPr>
            <a:spLocks noGrp="1"/>
          </p:cNvSpPr>
          <p:nvPr>
            <p:ph type="title"/>
          </p:nvPr>
        </p:nvSpPr>
        <p:spPr/>
        <p:txBody>
          <a:bodyPr/>
          <a:lstStyle/>
          <a:p>
            <a:r>
              <a:rPr lang="en-US" altLang="zh-TW" dirty="0"/>
              <a:t>Heroku Flow</a:t>
            </a:r>
            <a:endParaRPr lang="zh-TW" altLang="en-US" dirty="0"/>
          </a:p>
        </p:txBody>
      </p:sp>
      <p:pic>
        <p:nvPicPr>
          <p:cNvPr id="13" name="圖片 12">
            <a:extLst>
              <a:ext uri="{FF2B5EF4-FFF2-40B4-BE49-F238E27FC236}">
                <a16:creationId xmlns:a16="http://schemas.microsoft.com/office/drawing/2014/main" id="{967D41C6-1A27-A041-B45A-43BCEFAB9C49}"/>
              </a:ext>
            </a:extLst>
          </p:cNvPr>
          <p:cNvPicPr>
            <a:picLocks noChangeAspect="1"/>
          </p:cNvPicPr>
          <p:nvPr/>
        </p:nvPicPr>
        <p:blipFill>
          <a:blip r:embed="rId3"/>
          <a:stretch>
            <a:fillRect/>
          </a:stretch>
        </p:blipFill>
        <p:spPr>
          <a:xfrm>
            <a:off x="2946400" y="2743200"/>
            <a:ext cx="8737600" cy="2743200"/>
          </a:xfrm>
          <a:prstGeom prst="rect">
            <a:avLst/>
          </a:prstGeom>
        </p:spPr>
      </p:pic>
      <p:sp>
        <p:nvSpPr>
          <p:cNvPr id="16" name="文字版面配置區 1">
            <a:extLst>
              <a:ext uri="{FF2B5EF4-FFF2-40B4-BE49-F238E27FC236}">
                <a16:creationId xmlns:a16="http://schemas.microsoft.com/office/drawing/2014/main" id="{3948B257-2CED-9D45-B6F7-83E73EF49E24}"/>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spTree>
    <p:extLst>
      <p:ext uri="{BB962C8B-B14F-4D97-AF65-F5344CB8AC3E}">
        <p14:creationId xmlns:p14="http://schemas.microsoft.com/office/powerpoint/2010/main" val="906466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a:extLst>
              <a:ext uri="{FF2B5EF4-FFF2-40B4-BE49-F238E27FC236}">
                <a16:creationId xmlns:a16="http://schemas.microsoft.com/office/drawing/2014/main" id="{F7480355-3A2B-8F47-ADA1-D77E4F2FA631}"/>
              </a:ext>
            </a:extLst>
          </p:cNvPr>
          <p:cNvSpPr>
            <a:spLocks noGrp="1"/>
          </p:cNvSpPr>
          <p:nvPr>
            <p:ph type="title"/>
          </p:nvPr>
        </p:nvSpPr>
        <p:spPr/>
        <p:txBody>
          <a:bodyPr/>
          <a:lstStyle/>
          <a:p>
            <a:r>
              <a:rPr lang="en-US" altLang="zh-TW" dirty="0"/>
              <a:t>Heroku Flow</a:t>
            </a:r>
            <a:endParaRPr lang="zh-TW" altLang="en-US" dirty="0"/>
          </a:p>
        </p:txBody>
      </p:sp>
      <p:sp>
        <p:nvSpPr>
          <p:cNvPr id="16" name="文字版面配置區 1">
            <a:extLst>
              <a:ext uri="{FF2B5EF4-FFF2-40B4-BE49-F238E27FC236}">
                <a16:creationId xmlns:a16="http://schemas.microsoft.com/office/drawing/2014/main" id="{3948B257-2CED-9D45-B6F7-83E73EF49E24}"/>
              </a:ext>
            </a:extLst>
          </p:cNvPr>
          <p:cNvSpPr>
            <a:spLocks noGrp="1"/>
          </p:cNvSpPr>
          <p:nvPr>
            <p:ph type="body" sz="quarter" idx="11"/>
          </p:nvPr>
        </p:nvSpPr>
        <p:spPr>
          <a:xfrm>
            <a:off x="457200" y="265176"/>
            <a:ext cx="6583680" cy="274320"/>
          </a:xfrm>
        </p:spPr>
        <p:txBody>
          <a:bodyPr/>
          <a:lstStyle/>
          <a:p>
            <a:r>
              <a:rPr lang="en-US" altLang="zh-TW" dirty="0"/>
              <a:t>CICD Workshop for DevOps</a:t>
            </a:r>
            <a:endParaRPr lang="zh-TW" altLang="en-US" dirty="0"/>
          </a:p>
        </p:txBody>
      </p:sp>
      <p:pic>
        <p:nvPicPr>
          <p:cNvPr id="2" name="圖片 1">
            <a:extLst>
              <a:ext uri="{FF2B5EF4-FFF2-40B4-BE49-F238E27FC236}">
                <a16:creationId xmlns:a16="http://schemas.microsoft.com/office/drawing/2014/main" id="{341385CF-6CFF-4C46-B303-40A23668CA8D}"/>
              </a:ext>
            </a:extLst>
          </p:cNvPr>
          <p:cNvPicPr>
            <a:picLocks noChangeAspect="1"/>
          </p:cNvPicPr>
          <p:nvPr/>
        </p:nvPicPr>
        <p:blipFill>
          <a:blip r:embed="rId3"/>
          <a:stretch>
            <a:fillRect/>
          </a:stretch>
        </p:blipFill>
        <p:spPr>
          <a:xfrm>
            <a:off x="2965450" y="2667000"/>
            <a:ext cx="8699500" cy="2895600"/>
          </a:xfrm>
          <a:prstGeom prst="rect">
            <a:avLst/>
          </a:prstGeom>
        </p:spPr>
      </p:pic>
    </p:spTree>
    <p:extLst>
      <p:ext uri="{BB962C8B-B14F-4D97-AF65-F5344CB8AC3E}">
        <p14:creationId xmlns:p14="http://schemas.microsoft.com/office/powerpoint/2010/main" val="111391622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LACK">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UE">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8_IBM 2020 Master template (light gray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2020_V01_Plex" id="{E53BEFB9-BD3E-6B49-81E6-0159AFA54850}" vid="{12FE36E4-47ED-5A48-A6D4-2B7C1E819EF1}"/>
    </a:ext>
  </a:extLst>
</a:theme>
</file>

<file path=ppt/theme/theme6.xml><?xml version="1.0" encoding="utf-8"?>
<a:theme xmlns:a="http://schemas.openxmlformats.org/drawingml/2006/main" name="2_Dark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1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t"/>
      <a:lstStyle>
        <a:defPPr algn="l">
          <a:defRPr sz="2000" dirty="0" err="1" smtClean="0">
            <a:solidFill>
              <a:schemeClr val="tx1"/>
            </a:solidFill>
            <a:latin typeface="+mn-lt"/>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mn-lt"/>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COVERS">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t"/>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GCG GBS_Internal Template_2019-C" id="{9D326F66-569B-6A4C-9A8D-8DA6C67F5819}" vid="{5EF55A71-9ECA-3B4D-9228-77A596AD18DF}"/>
    </a:ext>
  </a:extLst>
</a:theme>
</file>

<file path=docProps/app.xml><?xml version="1.0" encoding="utf-8"?>
<Properties xmlns="http://schemas.openxmlformats.org/officeDocument/2006/extended-properties" xmlns:vt="http://schemas.openxmlformats.org/officeDocument/2006/docPropsVTypes">
  <Template>Office Theme</Template>
  <TotalTime>325302</TotalTime>
  <Words>13091</Words>
  <Application>Microsoft Macintosh PowerPoint</Application>
  <PresentationFormat>自訂</PresentationFormat>
  <Paragraphs>772</Paragraphs>
  <Slides>25</Slides>
  <Notes>22</Notes>
  <HiddenSlides>0</HiddenSlides>
  <MMClips>0</MMClips>
  <ScaleCrop>false</ScaleCrop>
  <HeadingPairs>
    <vt:vector size="8" baseType="variant">
      <vt:variant>
        <vt:lpstr>使用字型</vt:lpstr>
      </vt:variant>
      <vt:variant>
        <vt:i4>15</vt:i4>
      </vt:variant>
      <vt:variant>
        <vt:lpstr>佈景主題</vt:lpstr>
      </vt:variant>
      <vt:variant>
        <vt:i4>9</vt:i4>
      </vt:variant>
      <vt:variant>
        <vt:lpstr>內嵌 OLE 伺服程式</vt:lpstr>
      </vt:variant>
      <vt:variant>
        <vt:i4>1</vt:i4>
      </vt:variant>
      <vt:variant>
        <vt:lpstr>投影片標題</vt:lpstr>
      </vt:variant>
      <vt:variant>
        <vt:i4>25</vt:i4>
      </vt:variant>
    </vt:vector>
  </HeadingPairs>
  <TitlesOfParts>
    <vt:vector size="50" baseType="lpstr">
      <vt:lpstr>.AppleSystemUIFont</vt:lpstr>
      <vt:lpstr>微軟正黑體</vt:lpstr>
      <vt:lpstr>微軟正黑體</vt:lpstr>
      <vt:lpstr>Arial Regular</vt:lpstr>
      <vt:lpstr>Noto Sans TC</vt:lpstr>
      <vt:lpstr>OpenSans</vt:lpstr>
      <vt:lpstr>黑体</vt:lpstr>
      <vt:lpstr>Spoqa Han Sans</vt:lpstr>
      <vt:lpstr>Arial</vt:lpstr>
      <vt:lpstr>IBM Plex Sans</vt:lpstr>
      <vt:lpstr>LucidaGrande</vt:lpstr>
      <vt:lpstr>Open Sans</vt:lpstr>
      <vt:lpstr>Poppins</vt:lpstr>
      <vt:lpstr>Tahoma</vt:lpstr>
      <vt:lpstr>Wingdings</vt:lpstr>
      <vt:lpstr>BLACK</vt:lpstr>
      <vt:lpstr>WHITE</vt:lpstr>
      <vt:lpstr>BLUE</vt:lpstr>
      <vt:lpstr>3_Light Background</vt:lpstr>
      <vt:lpstr>8_IBM 2020 Master template (light gray background)</vt:lpstr>
      <vt:lpstr>2_Dark Background</vt:lpstr>
      <vt:lpstr>21_Light Background</vt:lpstr>
      <vt:lpstr>1_COVERS</vt:lpstr>
      <vt:lpstr>8_Light Background</vt:lpstr>
      <vt:lpstr>think-cell Slide</vt:lpstr>
      <vt:lpstr>IBM Fintech Salon 金融科技沙龍  Cloud Transformation  CI/CD Workshop for DevOps</vt:lpstr>
      <vt:lpstr>講師介紹</vt:lpstr>
      <vt:lpstr>Heroku Flow – Workshop Materials</vt:lpstr>
      <vt:lpstr>DevOps Loop</vt:lpstr>
      <vt:lpstr>PowerPoint 簡報</vt:lpstr>
      <vt:lpstr>CICD 流程說明</vt:lpstr>
      <vt:lpstr>PowerPoint 簡報</vt:lpstr>
      <vt:lpstr>Heroku Flow</vt:lpstr>
      <vt:lpstr>Heroku Flow</vt:lpstr>
      <vt:lpstr>Heroku Flow</vt:lpstr>
      <vt:lpstr>Heroku Flow</vt:lpstr>
      <vt:lpstr>Heroku Flow</vt:lpstr>
      <vt:lpstr>Heroku Flow</vt:lpstr>
      <vt:lpstr>Heroku Flow</vt:lpstr>
      <vt:lpstr>Heroku Flow</vt:lpstr>
      <vt:lpstr>Heroku Flow – Workshop Materials</vt:lpstr>
      <vt:lpstr>CICD工具 - Jenkins</vt:lpstr>
      <vt:lpstr>CICD工具 - Jenkins</vt:lpstr>
      <vt:lpstr>CICD工具 – Git版控</vt:lpstr>
      <vt:lpstr>CICD工具 – Git版控</vt:lpstr>
      <vt:lpstr>功能整合測試 - BDD</vt:lpstr>
      <vt:lpstr>CICD工具 - Selenium</vt:lpstr>
      <vt:lpstr>PowerPoint 簡報</vt:lpstr>
      <vt:lpstr>PowerPoint 簡報</vt:lpstr>
      <vt:lpstr>PowerPoint 簡報</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Austin J. Nam</dc:creator>
  <cp:keywords/>
  <dc:description>Designed by Austin J. Nam</dc:description>
  <cp:lastModifiedBy>Wester Wei</cp:lastModifiedBy>
  <cp:revision>5487</cp:revision>
  <cp:lastPrinted>2019-10-27T21:29:09Z</cp:lastPrinted>
  <dcterms:created xsi:type="dcterms:W3CDTF">2017-10-15T17:28:19Z</dcterms:created>
  <dcterms:modified xsi:type="dcterms:W3CDTF">2021-11-23T04:30:12Z</dcterms:modified>
  <cp:category/>
</cp:coreProperties>
</file>